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58" r:id="rId3"/>
    <p:sldId id="256" r:id="rId4"/>
    <p:sldId id="257" r:id="rId5"/>
    <p:sldId id="259" r:id="rId6"/>
    <p:sldId id="260" r:id="rId7"/>
    <p:sldId id="262" r:id="rId8"/>
    <p:sldId id="263" r:id="rId9"/>
    <p:sldId id="264" r:id="rId10"/>
    <p:sldId id="265" r:id="rId11"/>
    <p:sldId id="266" r:id="rId12"/>
    <p:sldId id="267"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3C76-4622-5547-A1F5-ABA55B7A3BD8}" v="3" dt="2023-07-14T10:46:05.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572"/>
  </p:normalViewPr>
  <p:slideViewPr>
    <p:cSldViewPr snapToGrid="0">
      <p:cViewPr varScale="1">
        <p:scale>
          <a:sx n="107" d="100"/>
          <a:sy n="107" d="100"/>
        </p:scale>
        <p:origin x="9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vin Tuong" userId="b602ab96-bfd3-42e3-8782-2c33b1fe0434" providerId="ADAL" clId="{D15A3C76-4622-5547-A1F5-ABA55B7A3BD8}"/>
    <pc:docChg chg="undo custSel modSld">
      <pc:chgData name="Kelvin Tuong" userId="b602ab96-bfd3-42e3-8782-2c33b1fe0434" providerId="ADAL" clId="{D15A3C76-4622-5547-A1F5-ABA55B7A3BD8}" dt="2023-07-14T10:46:10.225" v="457" actId="1076"/>
      <pc:docMkLst>
        <pc:docMk/>
      </pc:docMkLst>
      <pc:sldChg chg="addSp delSp modSp mod">
        <pc:chgData name="Kelvin Tuong" userId="b602ab96-bfd3-42e3-8782-2c33b1fe0434" providerId="ADAL" clId="{D15A3C76-4622-5547-A1F5-ABA55B7A3BD8}" dt="2023-07-14T10:46:10.225" v="457" actId="1076"/>
        <pc:sldMkLst>
          <pc:docMk/>
          <pc:sldMk cId="2398325845" sldId="259"/>
        </pc:sldMkLst>
        <pc:picChg chg="add mod">
          <ac:chgData name="Kelvin Tuong" userId="b602ab96-bfd3-42e3-8782-2c33b1fe0434" providerId="ADAL" clId="{D15A3C76-4622-5547-A1F5-ABA55B7A3BD8}" dt="2023-07-14T10:46:10.225" v="457" actId="1076"/>
          <ac:picMkLst>
            <pc:docMk/>
            <pc:sldMk cId="2398325845" sldId="259"/>
            <ac:picMk id="3" creationId="{4FAF7F44-BC4D-B4C2-DB77-6CBB5ADD0E7A}"/>
          </ac:picMkLst>
        </pc:picChg>
        <pc:picChg chg="del">
          <ac:chgData name="Kelvin Tuong" userId="b602ab96-bfd3-42e3-8782-2c33b1fe0434" providerId="ADAL" clId="{D15A3C76-4622-5547-A1F5-ABA55B7A3BD8}" dt="2023-07-14T10:46:04.838" v="453" actId="478"/>
          <ac:picMkLst>
            <pc:docMk/>
            <pc:sldMk cId="2398325845" sldId="259"/>
            <ac:picMk id="10" creationId="{EF99E381-D2EE-4CA8-A8D7-C839C64636C3}"/>
          </ac:picMkLst>
        </pc:picChg>
      </pc:sldChg>
      <pc:sldChg chg="addSp delSp modSp mod">
        <pc:chgData name="Kelvin Tuong" userId="b602ab96-bfd3-42e3-8782-2c33b1fe0434" providerId="ADAL" clId="{D15A3C76-4622-5547-A1F5-ABA55B7A3BD8}" dt="2023-07-14T07:20:52.148" v="452" actId="14100"/>
        <pc:sldMkLst>
          <pc:docMk/>
          <pc:sldMk cId="465348137" sldId="269"/>
        </pc:sldMkLst>
        <pc:spChg chg="del">
          <ac:chgData name="Kelvin Tuong" userId="b602ab96-bfd3-42e3-8782-2c33b1fe0434" providerId="ADAL" clId="{D15A3C76-4622-5547-A1F5-ABA55B7A3BD8}" dt="2023-07-14T07:20:31.756" v="445"/>
          <ac:spMkLst>
            <pc:docMk/>
            <pc:sldMk cId="465348137" sldId="269"/>
            <ac:spMk id="3" creationId="{2589B947-1D11-1C31-A5A1-861E9C3B9654}"/>
          </ac:spMkLst>
        </pc:spChg>
        <pc:spChg chg="mod">
          <ac:chgData name="Kelvin Tuong" userId="b602ab96-bfd3-42e3-8782-2c33b1fe0434" providerId="ADAL" clId="{D15A3C76-4622-5547-A1F5-ABA55B7A3BD8}" dt="2023-07-14T07:18:59.555" v="444" actId="20577"/>
          <ac:spMkLst>
            <pc:docMk/>
            <pc:sldMk cId="465348137" sldId="269"/>
            <ac:spMk id="5" creationId="{6BEF1469-7C60-F0E8-1167-108901256668}"/>
          </ac:spMkLst>
        </pc:spChg>
        <pc:picChg chg="add mod">
          <ac:chgData name="Kelvin Tuong" userId="b602ab96-bfd3-42e3-8782-2c33b1fe0434" providerId="ADAL" clId="{D15A3C76-4622-5547-A1F5-ABA55B7A3BD8}" dt="2023-07-14T07:20:38.432" v="448" actId="1076"/>
          <ac:picMkLst>
            <pc:docMk/>
            <pc:sldMk cId="465348137" sldId="269"/>
            <ac:picMk id="6" creationId="{F0F71165-1048-FDFF-CCA8-5DA3DD6B0A8D}"/>
          </ac:picMkLst>
        </pc:picChg>
        <pc:cxnChg chg="add mod">
          <ac:chgData name="Kelvin Tuong" userId="b602ab96-bfd3-42e3-8782-2c33b1fe0434" providerId="ADAL" clId="{D15A3C76-4622-5547-A1F5-ABA55B7A3BD8}" dt="2023-07-14T07:20:52.148" v="452" actId="14100"/>
          <ac:cxnSpMkLst>
            <pc:docMk/>
            <pc:sldMk cId="465348137" sldId="269"/>
            <ac:cxnSpMk id="8" creationId="{D0516C1D-0A04-D19E-02EF-0730E71730E8}"/>
          </ac:cxnSpMkLst>
        </pc:cxn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a:p>
        </p:txBody>
      </p:sp>
      <p:sp>
        <p:nvSpPr>
          <p:cNvPr id="2" name="Title 1"/>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7" name="Text Placeholder 6"/>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rgbClr val="999490"/>
                </a:solidFill>
                <a:latin typeface="+mn-lt"/>
                <a:ea typeface="+mj-ea"/>
                <a:cs typeface="+mj-cs"/>
              </a:defRPr>
            </a:lvl1pPr>
          </a:lstStyle>
          <a:p>
            <a:pPr lvl="0">
              <a:lnSpc>
                <a:spcPct val="100000"/>
              </a:lnSpc>
              <a:spcBef>
                <a:spcPct val="0"/>
              </a:spcBef>
            </a:pPr>
            <a:r>
              <a:rPr lang="en-US" dirty="0"/>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964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2030400"/>
            <a:ext cx="9577138" cy="406364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6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431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8083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6953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129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GB"/>
              <a:t>Click to edit Master title style</a:t>
            </a:r>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678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51994"/>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39571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104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6809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088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982800"/>
            <a:ext cx="3384550" cy="1654112"/>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6" y="2816920"/>
            <a:ext cx="3384550" cy="3056550"/>
          </a:xfrm>
          <a:prstGeom prst="rect">
            <a:avLst/>
          </a:prstGeom>
        </p:spPr>
        <p:txBody>
          <a:bodyPr>
            <a:normAutofit/>
          </a:bodyPr>
          <a:lstStyle>
            <a:lvl1pPr>
              <a:lnSpc>
                <a:spcPct val="100000"/>
              </a:lnSpc>
              <a:defRPr sz="18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5"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7390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p:nvSpPr>
        <p:spPr>
          <a:xfrm>
            <a:off x="8102601" y="0"/>
            <a:ext cx="4079875" cy="68580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9302058" y="156527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763200"/>
            <a:ext cx="7096126"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70485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441960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9302058" y="278129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9302058" y="399730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9302058" y="521332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8797925" y="156527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8797925" y="278129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8797925" y="399730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8797925" y="521332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299904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US"/>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GB"/>
              <a:t>Click to edit Master title style</a:t>
            </a:r>
            <a:endParaRPr lang="en-AU" dirty="0"/>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Tree>
    <p:extLst>
      <p:ext uri="{BB962C8B-B14F-4D97-AF65-F5344CB8AC3E}">
        <p14:creationId xmlns:p14="http://schemas.microsoft.com/office/powerpoint/2010/main" val="7288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US"/>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694800" y="2030400"/>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694800" y="3918534"/>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Tree>
    <p:extLst>
      <p:ext uri="{BB962C8B-B14F-4D97-AF65-F5344CB8AC3E}">
        <p14:creationId xmlns:p14="http://schemas.microsoft.com/office/powerpoint/2010/main" val="4427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0961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695326"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4427539" y="2030400"/>
            <a:ext cx="6347786"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524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73907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695326"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695325" y="2030400"/>
            <a:ext cx="5842800"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46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12191999" cy="68579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911424" y="1340768"/>
            <a:ext cx="2592288" cy="876470"/>
          </a:xfrm>
        </p:spPr>
        <p:txBody>
          <a:bodyPr anchor="t">
            <a:normAutofit/>
          </a:bodyPr>
          <a:lstStyle>
            <a:lvl1pPr>
              <a:defRPr sz="2800"/>
            </a:lvl1pPr>
          </a:lstStyle>
          <a:p>
            <a:r>
              <a:rPr lang="en-US" dirty="0"/>
              <a:t>[Title]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C1C9B50E-D894-5741-84C2-91225D19B5B3}" type="slidenum">
              <a:rPr lang="en-US" smtClean="0"/>
              <a:t>‹#›</a:t>
            </a:fld>
            <a:endParaRPr lang="en-US"/>
          </a:p>
        </p:txBody>
      </p:sp>
    </p:spTree>
    <p:extLst>
      <p:ext uri="{BB962C8B-B14F-4D97-AF65-F5344CB8AC3E}">
        <p14:creationId xmlns:p14="http://schemas.microsoft.com/office/powerpoint/2010/main" val="31557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2001916"/>
            <a:ext cx="10801349" cy="3947404"/>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9239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4400549" y="-4"/>
            <a:ext cx="7810872" cy="68580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US"/>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C1C9B50E-D894-5741-84C2-91225D19B5B3}" type="slidenum">
              <a:rPr lang="en-US" smtClean="0"/>
              <a:t>‹#›</a:t>
            </a:fld>
            <a:endParaRPr lang="en-US"/>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695326" y="2030400"/>
            <a:ext cx="3384549" cy="3979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1200"/>
              </a:spcAft>
              <a:defRPr sz="1400"/>
            </a:lvl1pPr>
            <a:lvl2pPr>
              <a:lnSpc>
                <a:spcPct val="100000"/>
              </a:lnSpc>
              <a:spcAft>
                <a:spcPts val="1200"/>
              </a:spcAft>
              <a:defRPr sz="1400"/>
            </a:lvl2pPr>
            <a:lvl3pPr>
              <a:lnSpc>
                <a:spcPct val="100000"/>
              </a:lnSpc>
              <a:spcAft>
                <a:spcPts val="1200"/>
              </a:spcAft>
              <a:defRPr sz="1400"/>
            </a:lvl3pPr>
            <a:lvl4pPr>
              <a:lnSpc>
                <a:spcPct val="100000"/>
              </a:lnSpc>
              <a:spcAft>
                <a:spcPts val="1200"/>
              </a:spcAft>
              <a:defRPr sz="1400"/>
            </a:lvl4pPr>
            <a:lvl5pPr>
              <a:lnSpc>
                <a:spcPct val="100000"/>
              </a:lnSpc>
              <a:spcAft>
                <a:spcPts val="1200"/>
              </a:spcAft>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695327" y="763200"/>
            <a:ext cx="3384548" cy="503510"/>
          </a:xfrm>
        </p:spPr>
        <p:txBody>
          <a:bodyPr anchor="t">
            <a:noAutofit/>
          </a:bodyPr>
          <a:lstStyle>
            <a:lvl1pPr>
              <a:defRPr sz="3800"/>
            </a:lvl1pPr>
          </a:lstStyle>
          <a:p>
            <a:r>
              <a:rPr lang="en-US" dirty="0"/>
              <a:t>Title here</a:t>
            </a:r>
            <a:endParaRPr lang="en-AU" dirty="0"/>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62381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US"/>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695326" y="2030400"/>
            <a:ext cx="4500000" cy="3871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AU" sz="140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695327" y="763200"/>
            <a:ext cx="4500000" cy="503510"/>
          </a:xfrm>
        </p:spPr>
        <p:txBody>
          <a:bodyPr anchor="t">
            <a:noAutofit/>
          </a:bodyPr>
          <a:lstStyle>
            <a:lvl1pPr>
              <a:defRPr sz="3800"/>
            </a:lvl1pPr>
          </a:lstStyle>
          <a:p>
            <a:r>
              <a:rPr lang="en-US" dirty="0"/>
              <a:t>Title here</a:t>
            </a:r>
            <a:endParaRPr lang="en-AU" dirty="0"/>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695326" y="1364400"/>
            <a:ext cx="450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7041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8125074" y="-3"/>
            <a:ext cx="4066927" cy="68580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695326" y="763200"/>
            <a:ext cx="7096125" cy="503510"/>
          </a:xfrm>
        </p:spPr>
        <p:txBody>
          <a:bodyPr anchor="t">
            <a:noAutofit/>
          </a:bodyPr>
          <a:lstStyle>
            <a:lvl1pPr>
              <a:defRPr sz="3800"/>
            </a:lvl1pPr>
          </a:lstStyle>
          <a:p>
            <a:r>
              <a:rPr lang="en-GB"/>
              <a:t>Click to edit Master title style</a:t>
            </a:r>
            <a:endParaRPr lang="en-AU" dirty="0"/>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695326" y="2030400"/>
            <a:ext cx="7096124" cy="40644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AU" sz="1400" dirty="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15105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4400549" y="0"/>
            <a:ext cx="7810872" cy="687251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C1C9B50E-D894-5741-84C2-91225D19B5B3}" type="slidenum">
              <a:rPr lang="en-US" smtClean="0"/>
              <a:t>‹#›</a:t>
            </a:fld>
            <a:endParaRPr lang="en-US"/>
          </a:p>
        </p:txBody>
      </p:sp>
      <p:sp>
        <p:nvSpPr>
          <p:cNvPr id="9" name="TextBox 8">
            <a:extLst>
              <a:ext uri="{FF2B5EF4-FFF2-40B4-BE49-F238E27FC236}">
                <a16:creationId xmlns:a16="http://schemas.microsoft.com/office/drawing/2014/main" id="{43322D7A-8171-44C9-AFA6-24E34B78763E}"/>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695326" y="2030400"/>
            <a:ext cx="3384549" cy="4206912"/>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1200"/>
              </a:spcAft>
              <a:defRPr sz="1400">
                <a:solidFill>
                  <a:schemeClr val="bg1"/>
                </a:solidFill>
              </a:defRPr>
            </a:lvl1pPr>
            <a:lvl2pPr>
              <a:spcAft>
                <a:spcPts val="1200"/>
              </a:spcAft>
              <a:defRPr sz="1400">
                <a:solidFill>
                  <a:schemeClr val="bg1"/>
                </a:solidFill>
              </a:defRPr>
            </a:lvl2pPr>
            <a:lvl3pPr>
              <a:spcAft>
                <a:spcPts val="1200"/>
              </a:spcAft>
              <a:buClr>
                <a:schemeClr val="bg1"/>
              </a:buClr>
              <a:defRPr sz="1400">
                <a:solidFill>
                  <a:schemeClr val="bg1"/>
                </a:solidFill>
              </a:defRPr>
            </a:lvl3pPr>
            <a:lvl4pPr>
              <a:spcAft>
                <a:spcPts val="1200"/>
              </a:spcAft>
              <a:defRPr sz="1400">
                <a:solidFill>
                  <a:schemeClr val="bg1"/>
                </a:solidFill>
              </a:defRPr>
            </a:lvl4pPr>
            <a:lvl5pPr>
              <a:spcAft>
                <a:spcPts val="1200"/>
              </a:spcAft>
              <a:defRPr sz="14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695327" y="763200"/>
            <a:ext cx="3384548" cy="503510"/>
          </a:xfrm>
        </p:spPr>
        <p:txBody>
          <a:bodyPr anchor="t">
            <a:noAutofit/>
          </a:bodyPr>
          <a:lstStyle>
            <a:lvl1pPr>
              <a:defRPr sz="3800">
                <a:solidFill>
                  <a:schemeClr val="bg1"/>
                </a:solidFill>
              </a:defRPr>
            </a:lvl1pPr>
          </a:lstStyle>
          <a:p>
            <a:r>
              <a:rPr lang="en-US" dirty="0"/>
              <a:t>Title here</a:t>
            </a:r>
            <a:endParaRPr lang="en-AU" dirty="0"/>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921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5605685" y="0"/>
            <a:ext cx="6586315" cy="6887025"/>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TextBox 13">
            <a:extLst>
              <a:ext uri="{FF2B5EF4-FFF2-40B4-BE49-F238E27FC236}">
                <a16:creationId xmlns:a16="http://schemas.microsoft.com/office/drawing/2014/main" id="{54B152F0-B857-4837-AD26-E55058B68A12}"/>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695326" y="2030400"/>
            <a:ext cx="4536578"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695327" y="763200"/>
            <a:ext cx="4536578" cy="503510"/>
          </a:xfrm>
        </p:spPr>
        <p:txBody>
          <a:bodyPr anchor="t">
            <a:noAutofit/>
          </a:bodyPr>
          <a:lstStyle>
            <a:lvl1pPr>
              <a:defRPr sz="3800">
                <a:solidFill>
                  <a:schemeClr val="bg1"/>
                </a:solidFill>
              </a:defRPr>
            </a:lvl1pPr>
          </a:lstStyle>
          <a:p>
            <a:r>
              <a:rPr lang="en-US" dirty="0"/>
              <a:t>Title here</a:t>
            </a:r>
            <a:endParaRPr lang="en-AU" dirty="0"/>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695326" y="1364400"/>
            <a:ext cx="453657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538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8125074" y="1"/>
            <a:ext cx="4066927" cy="6887026"/>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695326" y="2030400"/>
            <a:ext cx="7096124"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695326" y="763200"/>
            <a:ext cx="7096125" cy="503510"/>
          </a:xfrm>
        </p:spPr>
        <p:txBody>
          <a:bodyPr anchor="t">
            <a:noAutofit/>
          </a:bodyPr>
          <a:lstStyle>
            <a:lvl1pPr>
              <a:defRPr sz="3800">
                <a:solidFill>
                  <a:schemeClr val="bg1"/>
                </a:solidFill>
              </a:defRPr>
            </a:lvl1pPr>
          </a:lstStyle>
          <a:p>
            <a:r>
              <a:rPr lang="en-GB"/>
              <a:t>Click to edit Master title style</a:t>
            </a:r>
            <a:endParaRPr lang="en-AU" dirty="0"/>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404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dirty="0"/>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Tree>
    <p:extLst>
      <p:ext uri="{BB962C8B-B14F-4D97-AF65-F5344CB8AC3E}">
        <p14:creationId xmlns:p14="http://schemas.microsoft.com/office/powerpoint/2010/main" val="3823571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1"/>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32144"/>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293490" y="-1"/>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293490" y="3432144"/>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11208568" y="6526800"/>
            <a:ext cx="288032" cy="108000"/>
          </a:xfrm>
        </p:spPr>
        <p:txBody>
          <a:bodyPr/>
          <a:lstStyle>
            <a:lvl1pPr>
              <a:defRPr>
                <a:solidFill>
                  <a:schemeClr val="bg1"/>
                </a:solidFill>
              </a:defRPr>
            </a:lvl1pPr>
          </a:lstStyle>
          <a:p>
            <a:fld id="{C1C9B50E-D894-5741-84C2-91225D19B5B3}" type="slidenum">
              <a:rPr lang="en-US" smtClean="0"/>
              <a:t>‹#›</a:t>
            </a:fld>
            <a:endParaRPr lang="en-US"/>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695325" y="2030400"/>
            <a:ext cx="3384000" cy="4206912"/>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695326" y="1364400"/>
            <a:ext cx="33845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695326" y="763200"/>
            <a:ext cx="3384550" cy="469056"/>
          </a:xfrm>
        </p:spPr>
        <p:txBody>
          <a:bodyPr/>
          <a:lstStyle/>
          <a:p>
            <a:r>
              <a:rPr lang="en-US" dirty="0"/>
              <a:t>Title style</a:t>
            </a:r>
            <a:endParaRPr lang="en-AU" dirty="0"/>
          </a:p>
        </p:txBody>
      </p:sp>
    </p:spTree>
    <p:extLst>
      <p:ext uri="{BB962C8B-B14F-4D97-AF65-F5344CB8AC3E}">
        <p14:creationId xmlns:p14="http://schemas.microsoft.com/office/powerpoint/2010/main" val="31821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897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40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07050" y="3182602"/>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GB"/>
              <a:t>Click to edit Master text styles</a:t>
            </a:r>
          </a:p>
          <a:p>
            <a:pPr lvl="1"/>
            <a:r>
              <a:rPr lang="en-GB"/>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400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0705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1596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9"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4000"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9"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4000"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7" y="4797520"/>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US"/>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C1C9B50E-D894-5741-84C2-91225D19B5B3}" type="slidenum">
              <a:rPr lang="en-US" smtClean="0"/>
              <a:t>‹#›</a:t>
            </a:fld>
            <a:endParaRPr lang="en-US"/>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944150"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5628481"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8091107"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9315588"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944150"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5628481"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9315588"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719669"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4404000"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8091107"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719669"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4404000"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8091107"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15263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112705" y="2012495"/>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2886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2886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65655" y="2012495"/>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8181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8181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719695" y="2012495"/>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3585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3585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48303" y="2012495"/>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64459"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64459"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US"/>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1666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5200"/>
          </a:xfrm>
          <a:prstGeom prst="rect">
            <a:avLst/>
          </a:prstGeom>
          <a:solidFill>
            <a:schemeClr val="accent1"/>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695324" y="2163010"/>
            <a:ext cx="5197808" cy="370139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695324" y="1552567"/>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8987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4587"/>
          </a:xfrm>
          <a:prstGeom prst="rect">
            <a:avLst/>
          </a:prstGeom>
          <a:solidFill>
            <a:srgbClr val="962A8B"/>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US"/>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695324" y="2163600"/>
            <a:ext cx="5197808" cy="37001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695324"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2502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335"/>
            <a:ext cx="5112000" cy="4885200"/>
          </a:xfrm>
          <a:prstGeom prst="rect">
            <a:avLst/>
          </a:prstGeom>
          <a:solidFill>
            <a:srgbClr val="D7D1CC"/>
          </a:solidFill>
        </p:spPr>
        <p:txBody>
          <a:bodyPr lIns="180000" rIns="180000" anchor="ctr">
            <a:normAutofit/>
          </a:bodyPr>
          <a:lstStyle>
            <a:lvl1pPr marL="108000" algn="l">
              <a:defRPr sz="1800">
                <a:solidFill>
                  <a:schemeClr val="tx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695323" y="2163599"/>
            <a:ext cx="5197808" cy="372993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695323" y="1551600"/>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780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286"/>
            <a:ext cx="5112000" cy="4885200"/>
          </a:xfrm>
          <a:prstGeom prst="rect">
            <a:avLst/>
          </a:prstGeom>
          <a:solidFill>
            <a:srgbClr val="999490"/>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695251" y="2163599"/>
            <a:ext cx="5197808" cy="37298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695251"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4644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6" y="2040365"/>
            <a:ext cx="3384548" cy="3671777"/>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GB"/>
              <a:t>Click to edit Master title style</a:t>
            </a:r>
            <a:endParaRPr lang="en-AU" dirty="0"/>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2030400"/>
            <a:ext cx="3384548" cy="3671777"/>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4" y="2033057"/>
            <a:ext cx="3384548" cy="3671777"/>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161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US"/>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C1C9B50E-D894-5741-84C2-91225D19B5B3}" type="slidenum">
              <a:rPr lang="en-US" smtClean="0"/>
              <a:t>‹#›</a:t>
            </a:fld>
            <a:endParaRPr lang="en-US"/>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9929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ver 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10314000" y="360000"/>
            <a:ext cx="1508400" cy="3924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703512" y="2012082"/>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703484" y="3539108"/>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spTree>
    <p:extLst>
      <p:ext uri="{BB962C8B-B14F-4D97-AF65-F5344CB8AC3E}">
        <p14:creationId xmlns:p14="http://schemas.microsoft.com/office/powerpoint/2010/main" val="25396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GB"/>
              <a:t>Click to edit Master title style</a:t>
            </a:r>
            <a:endParaRPr lang="en-AU" dirty="0"/>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US"/>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C1C9B50E-D894-5741-84C2-91225D19B5B3}" type="slidenum">
              <a:rPr lang="en-US" smtClean="0"/>
              <a:t>‹#›</a:t>
            </a:fld>
            <a:endParaRPr lang="en-US"/>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580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l">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6322634"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6960096" y="2552856"/>
            <a:ext cx="3024336" cy="1538883"/>
          </a:xfrm>
        </p:spPr>
        <p:txBody>
          <a:bodyPr vert="horz" wrap="square" lIns="0" tIns="0" rIns="0" bIns="0" rtlCol="0" anchor="b" anchorCtr="0">
            <a:spAutoFit/>
          </a:bodyPr>
          <a:lstStyle>
            <a:lvl1pPr>
              <a:defRPr lang="en-US" sz="2000" b="1"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6960096" y="4509120"/>
            <a:ext cx="3024336" cy="215444"/>
          </a:xfrm>
        </p:spPr>
        <p:txBody>
          <a:bodyPr vert="horz" wrap="square" lIns="0" tIns="0" rIns="0" bIns="0" rtlCol="0" anchor="t">
            <a:spAutoFit/>
          </a:bodyPr>
          <a:lstStyle>
            <a:lvl1pPr>
              <a:defRPr lang="en-US" sz="1400" b="0"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6960096" y="4295030"/>
            <a:ext cx="950400" cy="108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40438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2639616"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3277078" y="2552856"/>
            <a:ext cx="3024336" cy="1538883"/>
          </a:xfrm>
        </p:spPr>
        <p:txBody>
          <a:bodyPr vert="horz" wrap="square" lIns="0" tIns="0" rIns="0" bIns="0" rtlCol="0" anchor="b" anchorCtr="0">
            <a:spAutoFit/>
          </a:bodyPr>
          <a:lstStyle>
            <a:lvl1pPr>
              <a:defRPr lang="en-US" sz="2000" b="1"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3277078" y="4509120"/>
            <a:ext cx="3024336" cy="215444"/>
          </a:xfrm>
        </p:spPr>
        <p:txBody>
          <a:bodyPr vert="horz" wrap="square" lIns="0" tIns="0" rIns="0" bIns="0" rtlCol="0" anchor="t">
            <a:spAutoFit/>
          </a:bodyPr>
          <a:lstStyle>
            <a:lvl1pPr>
              <a:defRPr lang="en-US" sz="1400" b="0"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3277078" y="4295030"/>
            <a:ext cx="950400" cy="10800"/>
          </a:xfrm>
          <a:prstGeom prst="rect">
            <a:avLst/>
          </a:prstGeom>
          <a:solidFill>
            <a:schemeClr val="tx2">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9394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4514" y="1306470"/>
            <a:ext cx="3753813" cy="5546544"/>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7" name="Rectangle 6">
            <a:extLst>
              <a:ext uri="{FF2B5EF4-FFF2-40B4-BE49-F238E27FC236}">
                <a16:creationId xmlns:a16="http://schemas.microsoft.com/office/drawing/2014/main" id="{D7C74646-5116-45C7-99CA-F3BEE3092EC8}"/>
              </a:ext>
            </a:extLst>
          </p:cNvPr>
          <p:cNvSpPr/>
          <p:nvPr/>
        </p:nvSpPr>
        <p:spPr>
          <a:xfrm>
            <a:off x="3801968" y="1311456"/>
            <a:ext cx="3491358" cy="5546544"/>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7551600" y="1307416"/>
            <a:ext cx="3945000" cy="469056"/>
          </a:xfrm>
        </p:spPr>
        <p:txBody>
          <a:bodyPr/>
          <a:lstStyle>
            <a:lvl1pPr>
              <a:defRPr/>
            </a:lvl1pPr>
          </a:lstStyle>
          <a:p>
            <a:r>
              <a:rPr lang="en-US" dirty="0"/>
              <a:t>Title here</a:t>
            </a:r>
            <a:endParaRPr lang="en-AU" dirty="0"/>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7559562" y="1916832"/>
            <a:ext cx="3937038" cy="42896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4511824" y="1993680"/>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4511824" y="3470058"/>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4511824" y="4946435"/>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4007691" y="1993680"/>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4007691" y="3470058"/>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4007691" y="4946435"/>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185838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6" name="Rectangle 5">
            <a:extLst>
              <a:ext uri="{FF2B5EF4-FFF2-40B4-BE49-F238E27FC236}">
                <a16:creationId xmlns:a16="http://schemas.microsoft.com/office/drawing/2014/main" id="{F394381A-1796-48D3-99D8-9D18726C1C17}"/>
              </a:ext>
            </a:extLst>
          </p:cNvPr>
          <p:cNvSpPr/>
          <p:nvPr/>
        </p:nvSpPr>
        <p:spPr>
          <a:xfrm flipV="1">
            <a:off x="-7364" y="2030400"/>
            <a:ext cx="12199364" cy="441176"/>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10801350" cy="3895356"/>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4342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9575999" cy="3671887"/>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9982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3719736" y="2778974"/>
            <a:ext cx="2301456" cy="3514546"/>
          </a:xfrm>
          <a:solidFill>
            <a:schemeClr val="bg1">
              <a:lumMod val="95000"/>
            </a:schemeClr>
          </a:solidFill>
        </p:spPr>
        <p:txBody>
          <a:bodyPr/>
          <a:lstStyle/>
          <a:p>
            <a:r>
              <a:rPr lang="en-GB"/>
              <a:t>Click icon to add picture</a:t>
            </a:r>
            <a:endParaRPr lang="en-US" dirty="0"/>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8471624" y="908720"/>
            <a:ext cx="2964660" cy="5384800"/>
          </a:xfrm>
          <a:solidFill>
            <a:schemeClr val="bg1">
              <a:lumMod val="95000"/>
            </a:schemeClr>
          </a:solidFill>
        </p:spPr>
        <p:txBody>
          <a:bodyPr/>
          <a:lstStyle/>
          <a:p>
            <a:r>
              <a:rPr lang="en-GB"/>
              <a:t>Click icon to add picture</a:t>
            </a:r>
            <a:endParaRPr lang="en-US"/>
          </a:p>
        </p:txBody>
      </p:sp>
      <p:sp>
        <p:nvSpPr>
          <p:cNvPr id="19" name="Rectangle 18">
            <a:extLst>
              <a:ext uri="{FF2B5EF4-FFF2-40B4-BE49-F238E27FC236}">
                <a16:creationId xmlns:a16="http://schemas.microsoft.com/office/drawing/2014/main" id="{380F20EE-FF0D-49B8-9D8F-6FF4988FD153}"/>
              </a:ext>
            </a:extLst>
          </p:cNvPr>
          <p:cNvSpPr/>
          <p:nvPr/>
        </p:nvSpPr>
        <p:spPr>
          <a:xfrm>
            <a:off x="660400" y="908719"/>
            <a:ext cx="2985168" cy="53848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6096000" y="908720"/>
            <a:ext cx="2301456" cy="3514546"/>
          </a:xfrm>
          <a:solidFill>
            <a:schemeClr val="bg1">
              <a:lumMod val="95000"/>
            </a:schemeClr>
          </a:solidFill>
        </p:spPr>
        <p:txBody>
          <a:bodyPr/>
          <a:lstStyle/>
          <a:p>
            <a:r>
              <a:rPr lang="en-GB"/>
              <a:t>Click icon to add picture</a:t>
            </a:r>
            <a:endParaRPr lang="en-US" dirty="0"/>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830541" y="1198800"/>
            <a:ext cx="2184251" cy="1728266"/>
          </a:xfrm>
        </p:spPr>
        <p:txBody>
          <a:bodyPr/>
          <a:lstStyle>
            <a:lvl1pPr>
              <a:defRPr sz="3600">
                <a:solidFill>
                  <a:schemeClr val="bg1"/>
                </a:solidFill>
              </a:defRPr>
            </a:lvl1pPr>
          </a:lstStyle>
          <a:p>
            <a:r>
              <a:rPr lang="en-GB"/>
              <a:t>Click to edit Master title style</a:t>
            </a:r>
            <a:endParaRPr lang="en-AU" dirty="0"/>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873113" y="5402945"/>
            <a:ext cx="2160588" cy="859210"/>
          </a:xfrm>
        </p:spPr>
        <p:txBody>
          <a:bodyPr vert="horz" wrap="square" lIns="0" tIns="0" rIns="0" bIns="0" rtlCol="0" anchor="t">
            <a:spAutoFit/>
          </a:bodyPr>
          <a:lstStyle>
            <a:lvl1pPr>
              <a:defRPr lang="en-US" b="0" spc="25" smtClean="0">
                <a:solidFill>
                  <a:schemeClr val="bg1"/>
                </a:solidFill>
                <a:latin typeface="+mn-lt"/>
                <a:ea typeface="+mj-ea"/>
                <a:cs typeface="+mj-cs"/>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AU" sz="1800">
                <a:latin typeface="+mn-lt"/>
              </a:defRPr>
            </a:lvl5pPr>
          </a:lstStyle>
          <a:p>
            <a:pPr marL="12700" lvl="0">
              <a:lnSpc>
                <a:spcPct val="12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3719736" y="908720"/>
            <a:ext cx="2301456" cy="1781150"/>
          </a:xfrm>
          <a:solidFill>
            <a:schemeClr val="bg1">
              <a:lumMod val="95000"/>
            </a:schemeClr>
          </a:solidFill>
        </p:spPr>
        <p:txBody>
          <a:bodyPr/>
          <a:lstStyle/>
          <a:p>
            <a:r>
              <a:rPr lang="en-GB"/>
              <a:t>Click icon to add picture</a:t>
            </a:r>
            <a:endParaRPr lang="en-US"/>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6096000" y="4512370"/>
            <a:ext cx="2301456" cy="1781150"/>
          </a:xfrm>
          <a:solidFill>
            <a:schemeClr val="bg1">
              <a:lumMod val="95000"/>
            </a:schemeClr>
          </a:solidFill>
        </p:spPr>
        <p:txBody>
          <a:bodyPr/>
          <a:lstStyle/>
          <a:p>
            <a:r>
              <a:rPr lang="en-GB"/>
              <a:t>Click icon to add picture</a:t>
            </a:r>
            <a:endParaRPr lang="en-US"/>
          </a:p>
        </p:txBody>
      </p:sp>
    </p:spTree>
    <p:extLst>
      <p:ext uri="{BB962C8B-B14F-4D97-AF65-F5344CB8AC3E}">
        <p14:creationId xmlns:p14="http://schemas.microsoft.com/office/powerpoint/2010/main" val="71822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p:nvSpPr>
        <p:spPr>
          <a:xfrm>
            <a:off x="-15679" y="246"/>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dirty="0"/>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spc="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018B49F0-234B-4974-77BB-C696A010C8EB}"/>
              </a:ext>
            </a:extLst>
          </p:cNvPr>
          <p:cNvSpPr txBox="1">
            <a:spLocks/>
          </p:cNvSpPr>
          <p:nvPr/>
        </p:nvSpPr>
        <p:spPr bwMode="white">
          <a:xfrm>
            <a:off x="2711606" y="5313782"/>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343267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5680" y="245"/>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6" name="Text Placeholder 5">
            <a:extLst>
              <a:ext uri="{FF2B5EF4-FFF2-40B4-BE49-F238E27FC236}">
                <a16:creationId xmlns:a16="http://schemas.microsoft.com/office/drawing/2014/main" id="{49CA893B-E6B7-B8EF-95BC-43DF61BAD720}"/>
              </a:ext>
            </a:extLst>
          </p:cNvPr>
          <p:cNvSpPr txBox="1">
            <a:spLocks/>
          </p:cNvSpPr>
          <p:nvPr/>
        </p:nvSpPr>
        <p:spPr bwMode="white">
          <a:xfrm>
            <a:off x="2714281" y="5367438"/>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42036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885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10801350" cy="664797"/>
          </a:xfrm>
        </p:spPr>
        <p:txBody>
          <a:bodyPr vert="horz" wrap="square" lIns="0" tIns="0" rIns="0" bIns="0" rtlCol="0" anchor="t">
            <a:spAutoFit/>
          </a:bodyPr>
          <a:lstStyle>
            <a:lvl1pPr>
              <a:defRPr lang="en-AU" sz="5400" spc="0" baseline="0" dirty="0">
                <a:solidFill>
                  <a:schemeClr val="bg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bg1"/>
                </a:solidFill>
              </a:defRPr>
            </a:lvl1pPr>
          </a:lstStyle>
          <a:p>
            <a:fld id="{C1C9B50E-D894-5741-84C2-91225D19B5B3}" type="slidenum">
              <a:rPr lang="en-US" smtClean="0"/>
              <a:t>‹#›</a:t>
            </a:fld>
            <a:endParaRPr lang="en-US"/>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68847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112060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112060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114187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4559418"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4980449"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4980449"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4980449"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836562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879775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879775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881902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68847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112060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112060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114187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4559418"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4980449"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4980449"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4980449"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836562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879775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879775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881902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68847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112060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112060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4559418"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4980449"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4980449"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836562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879775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879775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253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C1C9B50E-D894-5741-84C2-91225D19B5B3}" type="slidenum">
              <a:rPr lang="en-US" smtClean="0"/>
              <a:t>‹#›</a:t>
            </a:fld>
            <a:endParaRPr lang="en-US"/>
          </a:p>
        </p:txBody>
      </p:sp>
      <p:pic>
        <p:nvPicPr>
          <p:cNvPr id="6" name="Picture 5">
            <a:extLst>
              <a:ext uri="{FF2B5EF4-FFF2-40B4-BE49-F238E27FC236}">
                <a16:creationId xmlns:a16="http://schemas.microsoft.com/office/drawing/2014/main" id="{7103EC6B-DCAC-6CBC-8ED2-C5FC949EF8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652708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p:nvSpPr>
        <p:spPr>
          <a:xfrm>
            <a:off x="0" y="1"/>
            <a:ext cx="50504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3384550" cy="664797"/>
          </a:xfrm>
        </p:spPr>
        <p:txBody>
          <a:bodyPr vert="horz" wrap="square" lIns="0" tIns="0" rIns="0" bIns="0" rtlCol="0" anchor="t">
            <a:spAutoFit/>
          </a:bodyPr>
          <a:lstStyle>
            <a:lvl1pPr>
              <a:defRPr lang="en-AU" sz="5400" spc="0" baseline="0" dirty="0">
                <a:solidFill>
                  <a:schemeClr val="accent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tx1"/>
                </a:solidFill>
              </a:defRPr>
            </a:lvl1pPr>
          </a:lstStyle>
          <a:p>
            <a:fld id="{C1C9B50E-D894-5741-84C2-91225D19B5B3}" type="slidenum">
              <a:rPr lang="en-US" smtClean="0"/>
              <a:t>‹#›</a:t>
            </a:fld>
            <a:endParaRPr lang="en-US"/>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6096000" y="1557338"/>
            <a:ext cx="5400675" cy="4751387"/>
          </a:xfrm>
          <a:prstGeom prst="rect">
            <a:avLst/>
          </a:prstGeom>
        </p:spPr>
        <p:txBody>
          <a:bodyPr/>
          <a:lstStyle/>
          <a:p>
            <a:r>
              <a:rPr lang="en-GB"/>
              <a:t>Click icon to add table</a:t>
            </a:r>
            <a:endParaRPr lang="en-AU"/>
          </a:p>
        </p:txBody>
      </p:sp>
      <p:pic>
        <p:nvPicPr>
          <p:cNvPr id="8" name="Picture 7">
            <a:extLst>
              <a:ext uri="{FF2B5EF4-FFF2-40B4-BE49-F238E27FC236}">
                <a16:creationId xmlns:a16="http://schemas.microsoft.com/office/drawing/2014/main" id="{CC6BD600-58DD-3483-3A7A-7A4FC4432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1213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778" y="1557338"/>
            <a:ext cx="647613" cy="498598"/>
          </a:xfrm>
          <a:noFill/>
        </p:spPr>
        <p:txBody>
          <a:bodyPr wrap="none" lIns="0" tIns="0" rIns="0" bIns="0" rtlCol="0">
            <a:spAutoFit/>
          </a:bodyPr>
          <a:lstStyle>
            <a:lvl1pPr>
              <a:defRPr lang="en-AU" sz="3600" spc="0" baseline="0" dirty="0">
                <a:solidFill>
                  <a:schemeClr val="tx2"/>
                </a:solidFill>
                <a:latin typeface="Gotham Medium" panose="02000604030000020004" pitchFamily="50" charset="0"/>
                <a:ea typeface="+mn-ea"/>
                <a:cs typeface="+mn-cs"/>
              </a:defRPr>
            </a:lvl1pPr>
          </a:lstStyle>
          <a:p>
            <a:pPr marL="0" lvl="0" algn="r"/>
            <a:r>
              <a:rPr lang="en-US" dirty="0"/>
              <a:t>##</a:t>
            </a:r>
            <a:endParaRPr lang="en-AU" dirty="0"/>
          </a:p>
        </p:txBody>
      </p:sp>
      <p:sp>
        <p:nvSpPr>
          <p:cNvPr id="16" name="Freeform: Shape 15">
            <a:extLst>
              <a:ext uri="{FF2B5EF4-FFF2-40B4-BE49-F238E27FC236}">
                <a16:creationId xmlns:a16="http://schemas.microsoft.com/office/drawing/2014/main" id="{CF4EAA35-7624-467A-AA0C-E7DE247BC9C7}"/>
              </a:ext>
            </a:extLst>
          </p:cNvPr>
          <p:cNvSpPr/>
          <p:nvPr/>
        </p:nvSpPr>
        <p:spPr>
          <a:xfrm>
            <a:off x="-1" y="3748429"/>
            <a:ext cx="12200354" cy="3109571"/>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798490" y="2060848"/>
            <a:ext cx="2804901" cy="1495794"/>
          </a:xfrm>
          <a:prstGeom prst="rect">
            <a:avLst/>
          </a:prstGeom>
          <a:noFill/>
        </p:spPr>
        <p:txBody>
          <a:bodyPr wrap="square" lIns="0" tIns="0" rIns="0" bIns="0" rtlCol="0">
            <a:spAutoFit/>
          </a:bodyPr>
          <a:lstStyle>
            <a:lvl1pPr algn="r">
              <a:lnSpc>
                <a:spcPct val="80000"/>
              </a:lnSpc>
              <a:spcBef>
                <a:spcPts val="0"/>
              </a:spcBef>
              <a:spcAft>
                <a:spcPts val="0"/>
              </a:spcAft>
              <a:defRPr lang="en-US" sz="5400" b="0" spc="0" baseline="0" dirty="0" smtClean="0">
                <a:latin typeface="+mj-lt"/>
              </a:defRPr>
            </a:lvl1pPr>
          </a:lstStyle>
          <a:p>
            <a:pPr lvl="0" algn="r">
              <a:lnSpc>
                <a:spcPct val="90000"/>
              </a:lnSpc>
            </a:pPr>
            <a:r>
              <a:rPr lang="en-US" dirty="0"/>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p:nvCxnSpPr>
        <p:spPr>
          <a:xfrm>
            <a:off x="5903913" y="1541934"/>
            <a:ext cx="0" cy="3960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6127998" y="4209712"/>
            <a:ext cx="2102991" cy="1292662"/>
          </a:xfrm>
          <a:noFill/>
        </p:spPr>
        <p:txBody>
          <a:bodyPr wrap="square" lIns="0" tIns="0" rIns="0" bIns="0" rtlCol="0" anchor="b" anchorCtr="0">
            <a:spAutoFit/>
          </a:bodyPr>
          <a:lstStyle>
            <a:lvl1pPr>
              <a:lnSpc>
                <a:spcPct val="100000"/>
              </a:lnSpc>
              <a:defRPr lang="en-US" sz="1400" b="0" spc="0" baseline="0" smtClean="0"/>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pic>
        <p:nvPicPr>
          <p:cNvPr id="8" name="Picture 7">
            <a:extLst>
              <a:ext uri="{FF2B5EF4-FFF2-40B4-BE49-F238E27FC236}">
                <a16:creationId xmlns:a16="http://schemas.microsoft.com/office/drawing/2014/main" id="{36C9908F-0A19-72D8-626A-E820312739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826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dirty="0"/>
              <a:t>##</a:t>
            </a:r>
            <a:endParaRPr lang="en-AU" dirty="0"/>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dirty="0"/>
              <a:t>Divider slide</a:t>
            </a:r>
          </a:p>
        </p:txBody>
      </p:sp>
      <p:sp>
        <p:nvSpPr>
          <p:cNvPr id="8" name="TextBox 7">
            <a:extLst>
              <a:ext uri="{FF2B5EF4-FFF2-40B4-BE49-F238E27FC236}">
                <a16:creationId xmlns:a16="http://schemas.microsoft.com/office/drawing/2014/main" id="{57A07765-DB77-44E5-9420-D56F1378074A}"/>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56265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dirty="0"/>
              <a:t>##</a:t>
            </a:r>
            <a:endParaRPr lang="en-AU" dirty="0"/>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dirty="0"/>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spTree>
    <p:extLst>
      <p:ext uri="{BB962C8B-B14F-4D97-AF65-F5344CB8AC3E}">
        <p14:creationId xmlns:p14="http://schemas.microsoft.com/office/powerpoint/2010/main" val="32156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5" y="763960"/>
            <a:ext cx="9576000" cy="469056"/>
          </a:xfrm>
          <a:prstGeom prst="rect">
            <a:avLst/>
          </a:prstGeom>
        </p:spPr>
        <p:txBody>
          <a:bodyPr vert="horz" lIns="0" tIns="0" rIns="0" bIns="0" rtlCol="0" anchor="t" anchorCtr="0">
            <a:noAutofit/>
          </a:bodyPr>
          <a:lstStyle/>
          <a:p>
            <a:r>
              <a:rPr lang="en-US" dirty="0"/>
              <a:t>[Title]</a:t>
            </a:r>
            <a:endParaRPr lang="en-AU" dirty="0"/>
          </a:p>
        </p:txBody>
      </p:sp>
      <p:sp>
        <p:nvSpPr>
          <p:cNvPr id="6" name="Footer Placeholder 4"/>
          <p:cNvSpPr>
            <a:spLocks noGrp="1"/>
          </p:cNvSpPr>
          <p:nvPr>
            <p:ph type="ftr" sz="quarter" idx="3"/>
          </p:nvPr>
        </p:nvSpPr>
        <p:spPr>
          <a:xfrm>
            <a:off x="695326" y="6526800"/>
            <a:ext cx="3360109" cy="108000"/>
          </a:xfrm>
          <a:prstGeom prst="rect">
            <a:avLst/>
          </a:prstGeom>
        </p:spPr>
        <p:txBody>
          <a:bodyPr vert="horz" lIns="0" tIns="0" rIns="0" bIns="0" rtlCol="0" anchor="ctr"/>
          <a:lstStyle>
            <a:lvl1pPr algn="l">
              <a:defRPr sz="800" b="0">
                <a:solidFill>
                  <a:schemeClr val="tx1"/>
                </a:solidFill>
              </a:defRPr>
            </a:lvl1pPr>
          </a:lstStyle>
          <a:p>
            <a:endParaRPr lang="en-US"/>
          </a:p>
        </p:txBody>
      </p:sp>
      <p:sp>
        <p:nvSpPr>
          <p:cNvPr id="7" name="Slide Number Placeholder 5"/>
          <p:cNvSpPr>
            <a:spLocks noGrp="1"/>
          </p:cNvSpPr>
          <p:nvPr>
            <p:ph type="sldNum" sz="quarter" idx="4"/>
          </p:nvPr>
        </p:nvSpPr>
        <p:spPr>
          <a:xfrm>
            <a:off x="11208568" y="6526800"/>
            <a:ext cx="288032" cy="108000"/>
          </a:xfrm>
          <a:prstGeom prst="rect">
            <a:avLst/>
          </a:prstGeom>
        </p:spPr>
        <p:txBody>
          <a:bodyPr vert="horz" lIns="0" tIns="0" rIns="0" bIns="0" rtlCol="0" anchor="ctr"/>
          <a:lstStyle>
            <a:lvl1pPr algn="r">
              <a:defRPr sz="800">
                <a:solidFill>
                  <a:schemeClr val="tx1"/>
                </a:solidFill>
              </a:defRPr>
            </a:lvl1pPr>
          </a:lstStyle>
          <a:p>
            <a:fld id="{C1C9B50E-D894-5741-84C2-91225D19B5B3}" type="slidenum">
              <a:rPr lang="en-US" smtClean="0"/>
              <a:t>‹#›</a:t>
            </a:fld>
            <a:endParaRPr lang="en-US"/>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695325" y="2030400"/>
            <a:ext cx="9576000" cy="3671887"/>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0314000" y="360001"/>
            <a:ext cx="1512000" cy="396445"/>
          </a:xfrm>
          <a:prstGeom prst="rect">
            <a:avLst/>
          </a:prstGeom>
        </p:spPr>
      </p:pic>
    </p:spTree>
    <p:extLst>
      <p:ext uri="{BB962C8B-B14F-4D97-AF65-F5344CB8AC3E}">
        <p14:creationId xmlns:p14="http://schemas.microsoft.com/office/powerpoint/2010/main" val="4174943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438">
          <p15:clr>
            <a:srgbClr val="F26B43"/>
          </p15:clr>
        </p15:guide>
        <p15:guide id="6" orient="horz" pos="3974">
          <p15:clr>
            <a:srgbClr val="F26B43"/>
          </p15:clr>
        </p15:guide>
        <p15:guide id="7" orient="horz" pos="436">
          <p15:clr>
            <a:srgbClr val="F26B43"/>
          </p15:clr>
        </p15:guide>
        <p15:guide id="9" pos="3961">
          <p15:clr>
            <a:srgbClr val="F26B43"/>
          </p15:clr>
        </p15:guide>
        <p15:guide id="10" pos="3719">
          <p15:clr>
            <a:srgbClr val="F26B43"/>
          </p15:clr>
        </p15:guide>
        <p15:guide id="11" orient="horz" pos="4110">
          <p15:clr>
            <a:srgbClr val="F26B43"/>
          </p15:clr>
        </p15:guide>
        <p15:guide id="13" pos="7242">
          <p15:clr>
            <a:srgbClr val="F26B43"/>
          </p15:clr>
        </p15:guide>
        <p15:guide id="14" orient="horz" pos="981">
          <p15:clr>
            <a:srgbClr val="F26B43"/>
          </p15:clr>
        </p15:guide>
        <p15:guide id="15" pos="2772">
          <p15:clr>
            <a:srgbClr val="F26B43"/>
          </p15:clr>
        </p15:guide>
        <p15:guide id="16" pos="2570">
          <p15:clr>
            <a:srgbClr val="F26B43"/>
          </p15:clr>
        </p15:guide>
        <p15:guide id="17" pos="5110">
          <p15:clr>
            <a:srgbClr val="F26B43"/>
          </p15:clr>
        </p15:guide>
        <p15:guide id="18" pos="4908">
          <p15:clr>
            <a:srgbClr val="F26B43"/>
          </p15:clr>
        </p15:guide>
        <p15:guide id="19" orient="horz" pos="1661">
          <p15:clr>
            <a:srgbClr val="F26B43"/>
          </p15:clr>
        </p15:guide>
        <p15:guide id="20" orient="horz" pos="19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uonglab/tuong-group-onboarding" TargetMode="External"/><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de.visualstudio.com/" TargetMode="Externa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tuonglab" TargetMode="Externa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98747-5DDE-2BF1-6CD2-D4851AC02C87}"/>
              </a:ext>
            </a:extLst>
          </p:cNvPr>
          <p:cNvSpPr>
            <a:spLocks noGrp="1"/>
          </p:cNvSpPr>
          <p:nvPr>
            <p:ph type="title"/>
          </p:nvPr>
        </p:nvSpPr>
        <p:spPr/>
        <p:txBody>
          <a:bodyPr/>
          <a:lstStyle/>
          <a:p>
            <a:r>
              <a:rPr lang="en-US" dirty="0"/>
              <a:t>Tuong lab notebook and scripts</a:t>
            </a:r>
            <a:br>
              <a:rPr lang="en-US" dirty="0"/>
            </a:br>
            <a:r>
              <a:rPr lang="en-US" dirty="0"/>
              <a:t>management onboarding</a:t>
            </a:r>
          </a:p>
        </p:txBody>
      </p:sp>
      <p:sp>
        <p:nvSpPr>
          <p:cNvPr id="4" name="TextBox 3">
            <a:extLst>
              <a:ext uri="{FF2B5EF4-FFF2-40B4-BE49-F238E27FC236}">
                <a16:creationId xmlns:a16="http://schemas.microsoft.com/office/drawing/2014/main" id="{F0853803-F7E9-0F69-C4A6-FCB245E5B645}"/>
              </a:ext>
            </a:extLst>
          </p:cNvPr>
          <p:cNvSpPr txBox="1"/>
          <p:nvPr/>
        </p:nvSpPr>
        <p:spPr>
          <a:xfrm>
            <a:off x="5063706" y="3157269"/>
            <a:ext cx="1338828" cy="369332"/>
          </a:xfrm>
          <a:prstGeom prst="rect">
            <a:avLst/>
          </a:prstGeom>
          <a:noFill/>
        </p:spPr>
        <p:txBody>
          <a:bodyPr wrap="none" rtlCol="0">
            <a:spAutoFit/>
          </a:bodyPr>
          <a:lstStyle/>
          <a:p>
            <a:r>
              <a:rPr lang="en-US" dirty="0"/>
              <a:t>14/07/2023</a:t>
            </a:r>
          </a:p>
        </p:txBody>
      </p:sp>
    </p:spTree>
    <p:extLst>
      <p:ext uri="{BB962C8B-B14F-4D97-AF65-F5344CB8AC3E}">
        <p14:creationId xmlns:p14="http://schemas.microsoft.com/office/powerpoint/2010/main" val="27120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BB8-58AE-20BE-81E4-B447ACED2707}"/>
              </a:ext>
            </a:extLst>
          </p:cNvPr>
          <p:cNvSpPr>
            <a:spLocks noGrp="1"/>
          </p:cNvSpPr>
          <p:nvPr>
            <p:ph type="title"/>
          </p:nvPr>
        </p:nvSpPr>
        <p:spPr/>
        <p:txBody>
          <a:bodyPr/>
          <a:lstStyle/>
          <a:p>
            <a:r>
              <a:rPr lang="en-US" dirty="0"/>
              <a:t>Check your </a:t>
            </a:r>
            <a:r>
              <a:rPr lang="en-US" dirty="0" err="1"/>
              <a:t>github</a:t>
            </a:r>
            <a:r>
              <a:rPr lang="en-US" dirty="0"/>
              <a:t> repo online</a:t>
            </a:r>
          </a:p>
        </p:txBody>
      </p:sp>
      <p:pic>
        <p:nvPicPr>
          <p:cNvPr id="3" name="Picture 2">
            <a:extLst>
              <a:ext uri="{FF2B5EF4-FFF2-40B4-BE49-F238E27FC236}">
                <a16:creationId xmlns:a16="http://schemas.microsoft.com/office/drawing/2014/main" id="{79F38CB8-4430-8488-3C48-436BDB56462E}"/>
              </a:ext>
            </a:extLst>
          </p:cNvPr>
          <p:cNvPicPr>
            <a:picLocks noChangeAspect="1"/>
          </p:cNvPicPr>
          <p:nvPr/>
        </p:nvPicPr>
        <p:blipFill>
          <a:blip r:embed="rId2"/>
          <a:stretch>
            <a:fillRect/>
          </a:stretch>
        </p:blipFill>
        <p:spPr>
          <a:xfrm>
            <a:off x="6516752" y="1950031"/>
            <a:ext cx="5675248" cy="2613344"/>
          </a:xfrm>
          <a:prstGeom prst="rect">
            <a:avLst/>
          </a:prstGeom>
        </p:spPr>
      </p:pic>
      <p:pic>
        <p:nvPicPr>
          <p:cNvPr id="4" name="Picture 3">
            <a:extLst>
              <a:ext uri="{FF2B5EF4-FFF2-40B4-BE49-F238E27FC236}">
                <a16:creationId xmlns:a16="http://schemas.microsoft.com/office/drawing/2014/main" id="{42BDE035-6EB3-8A8A-5D43-99EFC03E31BE}"/>
              </a:ext>
            </a:extLst>
          </p:cNvPr>
          <p:cNvPicPr>
            <a:picLocks noChangeAspect="1"/>
          </p:cNvPicPr>
          <p:nvPr/>
        </p:nvPicPr>
        <p:blipFill>
          <a:blip r:embed="rId3"/>
          <a:stretch>
            <a:fillRect/>
          </a:stretch>
        </p:blipFill>
        <p:spPr>
          <a:xfrm>
            <a:off x="130833" y="1833561"/>
            <a:ext cx="6070075" cy="3920257"/>
          </a:xfrm>
          <a:prstGeom prst="rect">
            <a:avLst/>
          </a:prstGeom>
        </p:spPr>
      </p:pic>
      <p:cxnSp>
        <p:nvCxnSpPr>
          <p:cNvPr id="6" name="Straight Arrow Connector 5">
            <a:extLst>
              <a:ext uri="{FF2B5EF4-FFF2-40B4-BE49-F238E27FC236}">
                <a16:creationId xmlns:a16="http://schemas.microsoft.com/office/drawing/2014/main" id="{BDB25076-5809-F0B8-E09D-F4A5AAD4BF80}"/>
              </a:ext>
            </a:extLst>
          </p:cNvPr>
          <p:cNvCxnSpPr/>
          <p:nvPr/>
        </p:nvCxnSpPr>
        <p:spPr>
          <a:xfrm>
            <a:off x="1147313" y="3364302"/>
            <a:ext cx="516722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8DFDD-87B4-E50A-6C8F-8281D159672A}"/>
              </a:ext>
            </a:extLst>
          </p:cNvPr>
          <p:cNvSpPr txBox="1"/>
          <p:nvPr/>
        </p:nvSpPr>
        <p:spPr>
          <a:xfrm>
            <a:off x="6374921" y="5046453"/>
            <a:ext cx="3812876" cy="369332"/>
          </a:xfrm>
          <a:prstGeom prst="rect">
            <a:avLst/>
          </a:prstGeom>
          <a:noFill/>
        </p:spPr>
        <p:txBody>
          <a:bodyPr wrap="square" rtlCol="0">
            <a:spAutoFit/>
          </a:bodyPr>
          <a:lstStyle/>
          <a:p>
            <a:r>
              <a:rPr lang="en-US" dirty="0"/>
              <a:t>Your changes are now live</a:t>
            </a:r>
          </a:p>
        </p:txBody>
      </p:sp>
    </p:spTree>
    <p:extLst>
      <p:ext uri="{BB962C8B-B14F-4D97-AF65-F5344CB8AC3E}">
        <p14:creationId xmlns:p14="http://schemas.microsoft.com/office/powerpoint/2010/main" val="17951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A6-63C7-5A68-4CE5-948B86AA6EEB}"/>
              </a:ext>
            </a:extLst>
          </p:cNvPr>
          <p:cNvSpPr>
            <a:spLocks noGrp="1"/>
          </p:cNvSpPr>
          <p:nvPr>
            <p:ph type="title"/>
          </p:nvPr>
        </p:nvSpPr>
        <p:spPr/>
        <p:txBody>
          <a:bodyPr/>
          <a:lstStyle/>
          <a:p>
            <a:r>
              <a:rPr lang="en-US" sz="3600" dirty="0"/>
              <a:t>If I were to then take a look at your repo, I can now look at it and give you my feedback live!</a:t>
            </a:r>
          </a:p>
        </p:txBody>
      </p:sp>
      <p:pic>
        <p:nvPicPr>
          <p:cNvPr id="3" name="Picture 2">
            <a:extLst>
              <a:ext uri="{FF2B5EF4-FFF2-40B4-BE49-F238E27FC236}">
                <a16:creationId xmlns:a16="http://schemas.microsoft.com/office/drawing/2014/main" id="{8D7FA215-492B-3681-23AB-2255D5ACC2DB}"/>
              </a:ext>
            </a:extLst>
          </p:cNvPr>
          <p:cNvPicPr>
            <a:picLocks noChangeAspect="1"/>
          </p:cNvPicPr>
          <p:nvPr/>
        </p:nvPicPr>
        <p:blipFill>
          <a:blip r:embed="rId2"/>
          <a:stretch>
            <a:fillRect/>
          </a:stretch>
        </p:blipFill>
        <p:spPr>
          <a:xfrm>
            <a:off x="439946" y="1864545"/>
            <a:ext cx="7884543" cy="4532640"/>
          </a:xfrm>
          <a:prstGeom prst="rect">
            <a:avLst/>
          </a:prstGeom>
        </p:spPr>
      </p:pic>
      <p:sp>
        <p:nvSpPr>
          <p:cNvPr id="4" name="TextBox 3">
            <a:extLst>
              <a:ext uri="{FF2B5EF4-FFF2-40B4-BE49-F238E27FC236}">
                <a16:creationId xmlns:a16="http://schemas.microsoft.com/office/drawing/2014/main" id="{DAD6E779-9003-C280-B679-98260DE668B3}"/>
              </a:ext>
            </a:extLst>
          </p:cNvPr>
          <p:cNvSpPr txBox="1"/>
          <p:nvPr/>
        </p:nvSpPr>
        <p:spPr>
          <a:xfrm flipH="1">
            <a:off x="8660921" y="2756140"/>
            <a:ext cx="1820174" cy="2585323"/>
          </a:xfrm>
          <a:prstGeom prst="rect">
            <a:avLst/>
          </a:prstGeom>
          <a:noFill/>
        </p:spPr>
        <p:txBody>
          <a:bodyPr wrap="square" rtlCol="0">
            <a:spAutoFit/>
          </a:bodyPr>
          <a:lstStyle/>
          <a:p>
            <a:r>
              <a:rPr lang="en-US" dirty="0"/>
              <a:t>I will be able to then interact with you and your code using this method, and also additional ways to help with your progress.</a:t>
            </a:r>
          </a:p>
        </p:txBody>
      </p:sp>
    </p:spTree>
    <p:extLst>
      <p:ext uri="{BB962C8B-B14F-4D97-AF65-F5344CB8AC3E}">
        <p14:creationId xmlns:p14="http://schemas.microsoft.com/office/powerpoint/2010/main" val="104423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19A7-B048-7C53-0E53-7B8CA9B15153}"/>
              </a:ext>
            </a:extLst>
          </p:cNvPr>
          <p:cNvSpPr>
            <a:spLocks noGrp="1"/>
          </p:cNvSpPr>
          <p:nvPr>
            <p:ph type="title"/>
          </p:nvPr>
        </p:nvSpPr>
        <p:spPr/>
        <p:txBody>
          <a:bodyPr/>
          <a:lstStyle/>
          <a:p>
            <a:r>
              <a:rPr lang="en-US" dirty="0"/>
              <a:t>Before we end, why did I tell you to download VS code?</a:t>
            </a:r>
          </a:p>
        </p:txBody>
      </p:sp>
      <p:pic>
        <p:nvPicPr>
          <p:cNvPr id="3" name="Picture 2">
            <a:extLst>
              <a:ext uri="{FF2B5EF4-FFF2-40B4-BE49-F238E27FC236}">
                <a16:creationId xmlns:a16="http://schemas.microsoft.com/office/drawing/2014/main" id="{C405347A-A38D-CC28-5216-8BF47311F9DF}"/>
              </a:ext>
            </a:extLst>
          </p:cNvPr>
          <p:cNvPicPr>
            <a:picLocks noChangeAspect="1"/>
          </p:cNvPicPr>
          <p:nvPr/>
        </p:nvPicPr>
        <p:blipFill>
          <a:blip r:embed="rId2"/>
          <a:stretch>
            <a:fillRect/>
          </a:stretch>
        </p:blipFill>
        <p:spPr>
          <a:xfrm>
            <a:off x="-309114" y="1665526"/>
            <a:ext cx="7772400" cy="5597288"/>
          </a:xfrm>
          <a:prstGeom prst="rect">
            <a:avLst/>
          </a:prstGeom>
        </p:spPr>
      </p:pic>
      <p:sp>
        <p:nvSpPr>
          <p:cNvPr id="4" name="Oval 3">
            <a:extLst>
              <a:ext uri="{FF2B5EF4-FFF2-40B4-BE49-F238E27FC236}">
                <a16:creationId xmlns:a16="http://schemas.microsoft.com/office/drawing/2014/main" id="{5A6E697D-D52D-F0E7-0A1E-9253782AA016}"/>
              </a:ext>
            </a:extLst>
          </p:cNvPr>
          <p:cNvSpPr/>
          <p:nvPr/>
        </p:nvSpPr>
        <p:spPr>
          <a:xfrm>
            <a:off x="3933645" y="3692106"/>
            <a:ext cx="2820837" cy="1181820"/>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E425B4-BF6E-91C1-D8D7-647CF9766474}"/>
              </a:ext>
            </a:extLst>
          </p:cNvPr>
          <p:cNvPicPr>
            <a:picLocks noChangeAspect="1"/>
          </p:cNvPicPr>
          <p:nvPr/>
        </p:nvPicPr>
        <p:blipFill>
          <a:blip r:embed="rId3"/>
          <a:stretch>
            <a:fillRect/>
          </a:stretch>
        </p:blipFill>
        <p:spPr>
          <a:xfrm>
            <a:off x="7359769" y="2139351"/>
            <a:ext cx="4926944" cy="3409347"/>
          </a:xfrm>
          <a:prstGeom prst="rect">
            <a:avLst/>
          </a:prstGeom>
        </p:spPr>
      </p:pic>
      <p:cxnSp>
        <p:nvCxnSpPr>
          <p:cNvPr id="7" name="Straight Arrow Connector 6">
            <a:extLst>
              <a:ext uri="{FF2B5EF4-FFF2-40B4-BE49-F238E27FC236}">
                <a16:creationId xmlns:a16="http://schemas.microsoft.com/office/drawing/2014/main" id="{A2ACFD02-A66F-7714-D88E-A42946B7BF8E}"/>
              </a:ext>
            </a:extLst>
          </p:cNvPr>
          <p:cNvCxnSpPr/>
          <p:nvPr/>
        </p:nvCxnSpPr>
        <p:spPr>
          <a:xfrm>
            <a:off x="6754482" y="4283016"/>
            <a:ext cx="60528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70AEC1-6317-A104-D9A5-053A573A324C}"/>
              </a:ext>
            </a:extLst>
          </p:cNvPr>
          <p:cNvSpPr txBox="1"/>
          <p:nvPr/>
        </p:nvSpPr>
        <p:spPr>
          <a:xfrm>
            <a:off x="7775244" y="5633049"/>
            <a:ext cx="4095993" cy="646331"/>
          </a:xfrm>
          <a:prstGeom prst="rect">
            <a:avLst/>
          </a:prstGeom>
          <a:noFill/>
        </p:spPr>
        <p:txBody>
          <a:bodyPr wrap="none" rtlCol="0">
            <a:spAutoFit/>
          </a:bodyPr>
          <a:lstStyle/>
          <a:p>
            <a:pPr algn="ctr"/>
            <a:r>
              <a:rPr lang="en-US" dirty="0"/>
              <a:t>Because you can actually do</a:t>
            </a:r>
          </a:p>
          <a:p>
            <a:pPr algn="ctr"/>
            <a:r>
              <a:rPr lang="en-US" dirty="0"/>
              <a:t>(almost) everything just from VS code!</a:t>
            </a:r>
          </a:p>
        </p:txBody>
      </p:sp>
    </p:spTree>
    <p:extLst>
      <p:ext uri="{BB962C8B-B14F-4D97-AF65-F5344CB8AC3E}">
        <p14:creationId xmlns:p14="http://schemas.microsoft.com/office/powerpoint/2010/main" val="29949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71165-1048-FDFF-CCA8-5DA3DD6B0A8D}"/>
              </a:ext>
            </a:extLst>
          </p:cNvPr>
          <p:cNvPicPr>
            <a:picLocks noGrp="1" noChangeAspect="1"/>
          </p:cNvPicPr>
          <p:nvPr>
            <p:ph sz="quarter" idx="10"/>
          </p:nvPr>
        </p:nvPicPr>
        <p:blipFill>
          <a:blip r:embed="rId2"/>
          <a:stretch>
            <a:fillRect/>
          </a:stretch>
        </p:blipFill>
        <p:spPr>
          <a:xfrm>
            <a:off x="6813203" y="2176345"/>
            <a:ext cx="5266741" cy="3918455"/>
          </a:xfrm>
          <a:prstGeom prst="rect">
            <a:avLst/>
          </a:prstGeom>
        </p:spPr>
      </p:pic>
      <p:sp>
        <p:nvSpPr>
          <p:cNvPr id="2" name="Title 1">
            <a:extLst>
              <a:ext uri="{FF2B5EF4-FFF2-40B4-BE49-F238E27FC236}">
                <a16:creationId xmlns:a16="http://schemas.microsoft.com/office/drawing/2014/main" id="{1B147746-4257-3745-BF94-CB4027C8F15F}"/>
              </a:ext>
            </a:extLst>
          </p:cNvPr>
          <p:cNvSpPr>
            <a:spLocks noGrp="1"/>
          </p:cNvSpPr>
          <p:nvPr>
            <p:ph type="title"/>
          </p:nvPr>
        </p:nvSpPr>
        <p:spPr/>
        <p:txBody>
          <a:bodyPr/>
          <a:lstStyle/>
          <a:p>
            <a:r>
              <a:rPr lang="en-US" dirty="0"/>
              <a:t>Final words</a:t>
            </a:r>
          </a:p>
        </p:txBody>
      </p:sp>
      <p:sp>
        <p:nvSpPr>
          <p:cNvPr id="4" name="Text Placeholder 3">
            <a:extLst>
              <a:ext uri="{FF2B5EF4-FFF2-40B4-BE49-F238E27FC236}">
                <a16:creationId xmlns:a16="http://schemas.microsoft.com/office/drawing/2014/main" id="{1A4FA55E-8CA1-0376-47E3-F3F0B628CD41}"/>
              </a:ext>
            </a:extLst>
          </p:cNvPr>
          <p:cNvSpPr>
            <a:spLocks noGrp="1"/>
          </p:cNvSpPr>
          <p:nvPr>
            <p:ph type="body" sz="quarter" idx="31"/>
          </p:nvPr>
        </p:nvSpPr>
        <p:spPr/>
        <p:txBody>
          <a:bodyPr/>
          <a:lstStyle/>
          <a:p>
            <a:endParaRPr lang="en-US"/>
          </a:p>
        </p:txBody>
      </p:sp>
      <p:sp>
        <p:nvSpPr>
          <p:cNvPr id="5" name="Content Placeholder 4">
            <a:extLst>
              <a:ext uri="{FF2B5EF4-FFF2-40B4-BE49-F238E27FC236}">
                <a16:creationId xmlns:a16="http://schemas.microsoft.com/office/drawing/2014/main" id="{6BEF1469-7C60-F0E8-1167-108901256668}"/>
              </a:ext>
            </a:extLst>
          </p:cNvPr>
          <p:cNvSpPr>
            <a:spLocks noGrp="1"/>
          </p:cNvSpPr>
          <p:nvPr>
            <p:ph sz="quarter" idx="32"/>
          </p:nvPr>
        </p:nvSpPr>
        <p:spPr/>
        <p:txBody>
          <a:bodyPr/>
          <a:lstStyle/>
          <a:p>
            <a:pPr marL="285750" indent="-285750">
              <a:buFont typeface="Arial" panose="020B0604020202020204" pitchFamily="34" charset="0"/>
              <a:buChar char="•"/>
            </a:pPr>
            <a:r>
              <a:rPr lang="en-US" b="0" dirty="0"/>
              <a:t>Basically, the </a:t>
            </a:r>
            <a:r>
              <a:rPr lang="en-US" b="0" dirty="0" err="1"/>
              <a:t>github</a:t>
            </a:r>
            <a:r>
              <a:rPr lang="en-US" b="0" dirty="0"/>
              <a:t> desktop location will be where you would store your scripts and not your data</a:t>
            </a:r>
          </a:p>
          <a:p>
            <a:pPr marL="285750" indent="-285750">
              <a:buFont typeface="Arial" panose="020B0604020202020204" pitchFamily="34" charset="0"/>
              <a:buChar char="•"/>
            </a:pPr>
            <a:r>
              <a:rPr lang="en-US" b="0" dirty="0"/>
              <a:t>Manage your data in other locations as GitHub as a size limit for repo, hence only scripts and no data. You can </a:t>
            </a:r>
          </a:p>
          <a:p>
            <a:pPr marL="285750" indent="-285750">
              <a:buFont typeface="Arial" panose="020B0604020202020204" pitchFamily="34" charset="0"/>
              <a:buChar char="•"/>
            </a:pPr>
            <a:r>
              <a:rPr lang="en-US" b="0" dirty="0"/>
              <a:t>The good thing about this is that actually anything you do on GitHub can be linked to our Slack channel and the the Trello board so it will be very easy to communicate our progress.</a:t>
            </a:r>
          </a:p>
          <a:p>
            <a:pPr marL="285750" indent="-285750">
              <a:buFont typeface="Arial" panose="020B0604020202020204" pitchFamily="34" charset="0"/>
              <a:buChar char="•"/>
            </a:pPr>
            <a:r>
              <a:rPr lang="en-US" b="0" dirty="0"/>
              <a:t>When you create a repo using the `</a:t>
            </a:r>
            <a:r>
              <a:rPr lang="en-AU" b="1" i="0" u="none" strike="noStrike" dirty="0">
                <a:effectLst/>
                <a:latin typeface="-apple-system"/>
                <a:hlinkClick r:id="rId3"/>
              </a:rPr>
              <a:t>tuong-group-onboarding</a:t>
            </a:r>
            <a:r>
              <a:rPr lang="en-AU" b="1" i="0" u="none" strike="noStrike" dirty="0">
                <a:effectLst/>
                <a:latin typeface="-apple-system"/>
              </a:rPr>
              <a:t>`</a:t>
            </a:r>
            <a:r>
              <a:rPr lang="en-AU" b="0" i="0" u="none" strike="noStrike" dirty="0">
                <a:effectLst/>
                <a:latin typeface="-apple-system"/>
              </a:rPr>
              <a:t> as a template, </a:t>
            </a:r>
            <a:r>
              <a:rPr lang="en-US" b="0" dirty="0"/>
              <a:t>then the figures and data folders are ignored – i.e. they won’t get pushed to </a:t>
            </a:r>
            <a:r>
              <a:rPr lang="en-US" b="0" dirty="0" err="1"/>
              <a:t>github</a:t>
            </a:r>
            <a:r>
              <a:rPr lang="en-US" b="0" dirty="0"/>
              <a:t> so you can store as many as you want here.</a:t>
            </a:r>
          </a:p>
        </p:txBody>
      </p:sp>
      <p:cxnSp>
        <p:nvCxnSpPr>
          <p:cNvPr id="8" name="Straight Arrow Connector 7">
            <a:extLst>
              <a:ext uri="{FF2B5EF4-FFF2-40B4-BE49-F238E27FC236}">
                <a16:creationId xmlns:a16="http://schemas.microsoft.com/office/drawing/2014/main" id="{D0516C1D-0A04-D19E-02EF-0730E71730E8}"/>
              </a:ext>
            </a:extLst>
          </p:cNvPr>
          <p:cNvCxnSpPr>
            <a:cxnSpLocks/>
          </p:cNvCxnSpPr>
          <p:nvPr/>
        </p:nvCxnSpPr>
        <p:spPr>
          <a:xfrm flipV="1">
            <a:off x="6096000" y="3657600"/>
            <a:ext cx="717203" cy="4779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3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DE1EA39-04E5-E3FA-A55A-E50783D46F4E}"/>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C07BCD4A-040F-09B9-940E-42D65A02D4A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4480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C30B-6C2C-5BA2-2E8B-8A6CCEB12CFE}"/>
              </a:ext>
            </a:extLst>
          </p:cNvPr>
          <p:cNvSpPr>
            <a:spLocks noGrp="1"/>
          </p:cNvSpPr>
          <p:nvPr>
            <p:ph sz="quarter" idx="10"/>
          </p:nvPr>
        </p:nvSpPr>
        <p:spPr/>
        <p:txBody>
          <a:bodyPr/>
          <a:lstStyle/>
          <a:p>
            <a:r>
              <a:rPr lang="en-US" b="0" dirty="0"/>
              <a:t>Create a </a:t>
            </a:r>
            <a:r>
              <a:rPr lang="en-US" b="0" dirty="0" err="1"/>
              <a:t>github</a:t>
            </a:r>
            <a:r>
              <a:rPr lang="en-US" b="0" dirty="0"/>
              <a:t> account and let me know your user id</a:t>
            </a:r>
          </a:p>
        </p:txBody>
      </p:sp>
      <p:sp>
        <p:nvSpPr>
          <p:cNvPr id="2" name="Title 1">
            <a:extLst>
              <a:ext uri="{FF2B5EF4-FFF2-40B4-BE49-F238E27FC236}">
                <a16:creationId xmlns:a16="http://schemas.microsoft.com/office/drawing/2014/main" id="{13328D71-960F-9411-1F86-9900F221E63C}"/>
              </a:ext>
            </a:extLst>
          </p:cNvPr>
          <p:cNvSpPr>
            <a:spLocks noGrp="1"/>
          </p:cNvSpPr>
          <p:nvPr>
            <p:ph type="title"/>
          </p:nvPr>
        </p:nvSpPr>
        <p:spPr/>
        <p:txBody>
          <a:bodyPr/>
          <a:lstStyle/>
          <a:p>
            <a:r>
              <a:rPr lang="en-US" dirty="0"/>
              <a:t>1) Pre-requisites</a:t>
            </a:r>
          </a:p>
        </p:txBody>
      </p:sp>
      <p:pic>
        <p:nvPicPr>
          <p:cNvPr id="4" name="Picture 3">
            <a:hlinkClick r:id="rId2"/>
            <a:extLst>
              <a:ext uri="{FF2B5EF4-FFF2-40B4-BE49-F238E27FC236}">
                <a16:creationId xmlns:a16="http://schemas.microsoft.com/office/drawing/2014/main" id="{65230330-6C69-FE2A-D0F7-B1A2DF8695BF}"/>
              </a:ext>
            </a:extLst>
          </p:cNvPr>
          <p:cNvPicPr>
            <a:picLocks noChangeAspect="1"/>
          </p:cNvPicPr>
          <p:nvPr/>
        </p:nvPicPr>
        <p:blipFill>
          <a:blip r:embed="rId3"/>
          <a:stretch>
            <a:fillRect/>
          </a:stretch>
        </p:blipFill>
        <p:spPr>
          <a:xfrm>
            <a:off x="463296" y="1625868"/>
            <a:ext cx="7772400" cy="4468172"/>
          </a:xfrm>
          <a:prstGeom prst="rect">
            <a:avLst/>
          </a:prstGeom>
        </p:spPr>
      </p:pic>
      <p:sp>
        <p:nvSpPr>
          <p:cNvPr id="6" name="TextBox 5">
            <a:extLst>
              <a:ext uri="{FF2B5EF4-FFF2-40B4-BE49-F238E27FC236}">
                <a16:creationId xmlns:a16="http://schemas.microsoft.com/office/drawing/2014/main" id="{9CB82C5C-4C44-EF1C-D2AF-F94523F1AD4B}"/>
              </a:ext>
            </a:extLst>
          </p:cNvPr>
          <p:cNvSpPr txBox="1"/>
          <p:nvPr/>
        </p:nvSpPr>
        <p:spPr>
          <a:xfrm>
            <a:off x="8235696" y="3586738"/>
            <a:ext cx="2085479" cy="369332"/>
          </a:xfrm>
          <a:prstGeom prst="rect">
            <a:avLst/>
          </a:prstGeom>
          <a:noFill/>
        </p:spPr>
        <p:txBody>
          <a:bodyPr wrap="square">
            <a:spAutoFit/>
          </a:bodyPr>
          <a:lstStyle/>
          <a:p>
            <a:r>
              <a:rPr lang="en-US" dirty="0"/>
              <a:t>https://</a:t>
            </a:r>
            <a:r>
              <a:rPr lang="en-US" dirty="0" err="1"/>
              <a:t>github.com</a:t>
            </a:r>
            <a:r>
              <a:rPr lang="en-US" dirty="0"/>
              <a:t>/</a:t>
            </a:r>
          </a:p>
        </p:txBody>
      </p:sp>
    </p:spTree>
    <p:extLst>
      <p:ext uri="{BB962C8B-B14F-4D97-AF65-F5344CB8AC3E}">
        <p14:creationId xmlns:p14="http://schemas.microsoft.com/office/powerpoint/2010/main" val="27448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8EF1D-25E0-B814-D268-F600D24AEE47}"/>
              </a:ext>
            </a:extLst>
          </p:cNvPr>
          <p:cNvPicPr>
            <a:picLocks noChangeAspect="1"/>
          </p:cNvPicPr>
          <p:nvPr/>
        </p:nvPicPr>
        <p:blipFill>
          <a:blip r:embed="rId2"/>
          <a:stretch>
            <a:fillRect/>
          </a:stretch>
        </p:blipFill>
        <p:spPr>
          <a:xfrm>
            <a:off x="568021" y="1563116"/>
            <a:ext cx="7772400" cy="4394967"/>
          </a:xfrm>
          <a:prstGeom prst="rect">
            <a:avLst/>
          </a:prstGeom>
        </p:spPr>
      </p:pic>
      <p:sp>
        <p:nvSpPr>
          <p:cNvPr id="7" name="Title 6">
            <a:extLst>
              <a:ext uri="{FF2B5EF4-FFF2-40B4-BE49-F238E27FC236}">
                <a16:creationId xmlns:a16="http://schemas.microsoft.com/office/drawing/2014/main" id="{B2C9409C-D2F8-10BA-6DBF-07036642669A}"/>
              </a:ext>
            </a:extLst>
          </p:cNvPr>
          <p:cNvSpPr>
            <a:spLocks noGrp="1"/>
          </p:cNvSpPr>
          <p:nvPr>
            <p:ph type="title"/>
          </p:nvPr>
        </p:nvSpPr>
        <p:spPr/>
        <p:txBody>
          <a:bodyPr/>
          <a:lstStyle/>
          <a:p>
            <a:r>
              <a:rPr lang="en-US" dirty="0"/>
              <a:t>Install GitHub Desktop</a:t>
            </a:r>
          </a:p>
        </p:txBody>
      </p:sp>
      <p:sp>
        <p:nvSpPr>
          <p:cNvPr id="9" name="TextBox 8">
            <a:extLst>
              <a:ext uri="{FF2B5EF4-FFF2-40B4-BE49-F238E27FC236}">
                <a16:creationId xmlns:a16="http://schemas.microsoft.com/office/drawing/2014/main" id="{1CA43011-771C-ACF9-2B78-2BD45F9B0B44}"/>
              </a:ext>
            </a:extLst>
          </p:cNvPr>
          <p:cNvSpPr txBox="1"/>
          <p:nvPr/>
        </p:nvSpPr>
        <p:spPr>
          <a:xfrm>
            <a:off x="8709915" y="3352448"/>
            <a:ext cx="2914064" cy="369332"/>
          </a:xfrm>
          <a:prstGeom prst="rect">
            <a:avLst/>
          </a:prstGeom>
          <a:noFill/>
        </p:spPr>
        <p:txBody>
          <a:bodyPr wrap="square">
            <a:spAutoFit/>
          </a:bodyPr>
          <a:lstStyle/>
          <a:p>
            <a:r>
              <a:rPr lang="en-US" dirty="0"/>
              <a:t>https://</a:t>
            </a:r>
            <a:r>
              <a:rPr lang="en-US" dirty="0" err="1"/>
              <a:t>desktop.github.com</a:t>
            </a:r>
            <a:r>
              <a:rPr lang="en-US" dirty="0"/>
              <a:t>/</a:t>
            </a:r>
          </a:p>
        </p:txBody>
      </p:sp>
      <p:pic>
        <p:nvPicPr>
          <p:cNvPr id="10" name="Picture 9">
            <a:hlinkClick r:id="rId3"/>
            <a:extLst>
              <a:ext uri="{FF2B5EF4-FFF2-40B4-BE49-F238E27FC236}">
                <a16:creationId xmlns:a16="http://schemas.microsoft.com/office/drawing/2014/main" id="{CAE2A007-8523-2D83-FA3F-B7256644CF2A}"/>
              </a:ext>
            </a:extLst>
          </p:cNvPr>
          <p:cNvPicPr>
            <a:picLocks noChangeAspect="1"/>
          </p:cNvPicPr>
          <p:nvPr/>
        </p:nvPicPr>
        <p:blipFill>
          <a:blip r:embed="rId2"/>
          <a:stretch>
            <a:fillRect/>
          </a:stretch>
        </p:blipFill>
        <p:spPr>
          <a:xfrm>
            <a:off x="568021" y="1588995"/>
            <a:ext cx="7772400" cy="4394967"/>
          </a:xfrm>
          <a:prstGeom prst="rect">
            <a:avLst/>
          </a:prstGeom>
        </p:spPr>
      </p:pic>
      <p:sp>
        <p:nvSpPr>
          <p:cNvPr id="11" name="TextBox 10">
            <a:extLst>
              <a:ext uri="{FF2B5EF4-FFF2-40B4-BE49-F238E27FC236}">
                <a16:creationId xmlns:a16="http://schemas.microsoft.com/office/drawing/2014/main" id="{2D254D79-FC10-067D-6E2C-998CDF53B12A}"/>
              </a:ext>
            </a:extLst>
          </p:cNvPr>
          <p:cNvSpPr txBox="1"/>
          <p:nvPr/>
        </p:nvSpPr>
        <p:spPr>
          <a:xfrm>
            <a:off x="8465199" y="4649638"/>
            <a:ext cx="3403496" cy="923330"/>
          </a:xfrm>
          <a:prstGeom prst="rect">
            <a:avLst/>
          </a:prstGeom>
          <a:noFill/>
        </p:spPr>
        <p:txBody>
          <a:bodyPr wrap="none" rtlCol="0">
            <a:spAutoFit/>
          </a:bodyPr>
          <a:lstStyle/>
          <a:p>
            <a:r>
              <a:rPr lang="en-US" dirty="0"/>
              <a:t>Open it up and sign in with</a:t>
            </a:r>
          </a:p>
          <a:p>
            <a:r>
              <a:rPr lang="en-US" dirty="0"/>
              <a:t>your GitHub credentials</a:t>
            </a:r>
          </a:p>
          <a:p>
            <a:r>
              <a:rPr lang="en-US" dirty="0"/>
              <a:t>when the download is complete</a:t>
            </a:r>
          </a:p>
        </p:txBody>
      </p:sp>
    </p:spTree>
    <p:extLst>
      <p:ext uri="{BB962C8B-B14F-4D97-AF65-F5344CB8AC3E}">
        <p14:creationId xmlns:p14="http://schemas.microsoft.com/office/powerpoint/2010/main" val="12483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9F91-EAEB-0FFA-046F-756314CE9231}"/>
              </a:ext>
            </a:extLst>
          </p:cNvPr>
          <p:cNvSpPr>
            <a:spLocks noGrp="1"/>
          </p:cNvSpPr>
          <p:nvPr>
            <p:ph type="title"/>
          </p:nvPr>
        </p:nvSpPr>
        <p:spPr/>
        <p:txBody>
          <a:bodyPr/>
          <a:lstStyle/>
          <a:p>
            <a:r>
              <a:rPr lang="en-US" dirty="0"/>
              <a:t>Install VS Code</a:t>
            </a:r>
          </a:p>
        </p:txBody>
      </p:sp>
      <p:pic>
        <p:nvPicPr>
          <p:cNvPr id="5" name="Picture 4">
            <a:hlinkClick r:id="rId2"/>
            <a:extLst>
              <a:ext uri="{FF2B5EF4-FFF2-40B4-BE49-F238E27FC236}">
                <a16:creationId xmlns:a16="http://schemas.microsoft.com/office/drawing/2014/main" id="{F31B9DD4-08BF-C7C5-0622-3FBBFC45EB6B}"/>
              </a:ext>
            </a:extLst>
          </p:cNvPr>
          <p:cNvPicPr>
            <a:picLocks noChangeAspect="1"/>
          </p:cNvPicPr>
          <p:nvPr/>
        </p:nvPicPr>
        <p:blipFill>
          <a:blip r:embed="rId3"/>
          <a:stretch>
            <a:fillRect/>
          </a:stretch>
        </p:blipFill>
        <p:spPr>
          <a:xfrm>
            <a:off x="199846" y="1625868"/>
            <a:ext cx="7772400" cy="4468172"/>
          </a:xfrm>
          <a:prstGeom prst="rect">
            <a:avLst/>
          </a:prstGeom>
        </p:spPr>
      </p:pic>
      <p:sp>
        <p:nvSpPr>
          <p:cNvPr id="7" name="TextBox 6">
            <a:extLst>
              <a:ext uri="{FF2B5EF4-FFF2-40B4-BE49-F238E27FC236}">
                <a16:creationId xmlns:a16="http://schemas.microsoft.com/office/drawing/2014/main" id="{08EA1B04-CC98-EFF9-94EE-AD0DFD59CDB1}"/>
              </a:ext>
            </a:extLst>
          </p:cNvPr>
          <p:cNvSpPr txBox="1"/>
          <p:nvPr/>
        </p:nvSpPr>
        <p:spPr>
          <a:xfrm>
            <a:off x="8378406" y="3105834"/>
            <a:ext cx="3258628" cy="369332"/>
          </a:xfrm>
          <a:prstGeom prst="rect">
            <a:avLst/>
          </a:prstGeom>
          <a:noFill/>
        </p:spPr>
        <p:txBody>
          <a:bodyPr wrap="square">
            <a:spAutoFit/>
          </a:bodyPr>
          <a:lstStyle/>
          <a:p>
            <a:r>
              <a:rPr lang="en-US" dirty="0"/>
              <a:t>https://</a:t>
            </a:r>
            <a:r>
              <a:rPr lang="en-US" dirty="0" err="1"/>
              <a:t>code.visualstudio.com</a:t>
            </a:r>
            <a:r>
              <a:rPr lang="en-US" dirty="0"/>
              <a:t>/</a:t>
            </a:r>
          </a:p>
        </p:txBody>
      </p:sp>
    </p:spTree>
    <p:extLst>
      <p:ext uri="{BB962C8B-B14F-4D97-AF65-F5344CB8AC3E}">
        <p14:creationId xmlns:p14="http://schemas.microsoft.com/office/powerpoint/2010/main" val="40156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FF55-048D-E016-66EF-1B1C32AC4171}"/>
              </a:ext>
            </a:extLst>
          </p:cNvPr>
          <p:cNvSpPr>
            <a:spLocks noGrp="1"/>
          </p:cNvSpPr>
          <p:nvPr>
            <p:ph type="title"/>
          </p:nvPr>
        </p:nvSpPr>
        <p:spPr/>
        <p:txBody>
          <a:bodyPr/>
          <a:lstStyle/>
          <a:p>
            <a:r>
              <a:rPr lang="en-US" dirty="0"/>
              <a:t>Create a new repository</a:t>
            </a:r>
          </a:p>
        </p:txBody>
      </p:sp>
      <p:sp>
        <p:nvSpPr>
          <p:cNvPr id="6" name="TextBox 5">
            <a:extLst>
              <a:ext uri="{FF2B5EF4-FFF2-40B4-BE49-F238E27FC236}">
                <a16:creationId xmlns:a16="http://schemas.microsoft.com/office/drawing/2014/main" id="{BC4F4081-D696-392C-FE6B-E9C05AE1A312}"/>
              </a:ext>
            </a:extLst>
          </p:cNvPr>
          <p:cNvSpPr txBox="1"/>
          <p:nvPr/>
        </p:nvSpPr>
        <p:spPr>
          <a:xfrm>
            <a:off x="682438" y="1502034"/>
            <a:ext cx="6160661" cy="369332"/>
          </a:xfrm>
          <a:prstGeom prst="rect">
            <a:avLst/>
          </a:prstGeom>
          <a:noFill/>
        </p:spPr>
        <p:txBody>
          <a:bodyPr wrap="none" rtlCol="0">
            <a:spAutoFit/>
          </a:bodyPr>
          <a:lstStyle/>
          <a:p>
            <a:r>
              <a:rPr lang="en-US" dirty="0"/>
              <a:t>Go to </a:t>
            </a:r>
            <a:r>
              <a:rPr lang="en-US" dirty="0">
                <a:hlinkClick r:id="rId2"/>
              </a:rPr>
              <a:t>https://github.com/tuonglab</a:t>
            </a:r>
            <a:r>
              <a:rPr lang="en-US" dirty="0"/>
              <a:t> and click the </a:t>
            </a:r>
            <a:r>
              <a:rPr lang="en-US" dirty="0">
                <a:solidFill>
                  <a:srgbClr val="00B050"/>
                </a:solidFill>
              </a:rPr>
              <a:t>New button</a:t>
            </a:r>
          </a:p>
        </p:txBody>
      </p:sp>
      <p:pic>
        <p:nvPicPr>
          <p:cNvPr id="8" name="Picture 7">
            <a:extLst>
              <a:ext uri="{FF2B5EF4-FFF2-40B4-BE49-F238E27FC236}">
                <a16:creationId xmlns:a16="http://schemas.microsoft.com/office/drawing/2014/main" id="{C9E911AE-08DD-8176-7D96-0D1956921F02}"/>
              </a:ext>
            </a:extLst>
          </p:cNvPr>
          <p:cNvPicPr>
            <a:picLocks noChangeAspect="1"/>
          </p:cNvPicPr>
          <p:nvPr/>
        </p:nvPicPr>
        <p:blipFill>
          <a:blip r:embed="rId3"/>
          <a:stretch>
            <a:fillRect/>
          </a:stretch>
        </p:blipFill>
        <p:spPr>
          <a:xfrm>
            <a:off x="905681" y="2010689"/>
            <a:ext cx="4576310" cy="2585978"/>
          </a:xfrm>
          <a:prstGeom prst="rect">
            <a:avLst/>
          </a:prstGeom>
        </p:spPr>
      </p:pic>
      <p:sp>
        <p:nvSpPr>
          <p:cNvPr id="9" name="Freeform 8">
            <a:extLst>
              <a:ext uri="{FF2B5EF4-FFF2-40B4-BE49-F238E27FC236}">
                <a16:creationId xmlns:a16="http://schemas.microsoft.com/office/drawing/2014/main" id="{336DD863-50CC-2505-2B1F-5E2C868618D3}"/>
              </a:ext>
            </a:extLst>
          </p:cNvPr>
          <p:cNvSpPr/>
          <p:nvPr/>
        </p:nvSpPr>
        <p:spPr>
          <a:xfrm>
            <a:off x="5377579" y="2026600"/>
            <a:ext cx="1552853" cy="2303253"/>
          </a:xfrm>
          <a:custGeom>
            <a:avLst/>
            <a:gdLst>
              <a:gd name="connsiteX0" fmla="*/ 914400 w 1552853"/>
              <a:gd name="connsiteY0" fmla="*/ 0 h 2449902"/>
              <a:gd name="connsiteX1" fmla="*/ 1518249 w 1552853"/>
              <a:gd name="connsiteY1" fmla="*/ 1311216 h 2449902"/>
              <a:gd name="connsiteX2" fmla="*/ 0 w 1552853"/>
              <a:gd name="connsiteY2" fmla="*/ 2449902 h 2449902"/>
            </a:gdLst>
            <a:ahLst/>
            <a:cxnLst>
              <a:cxn ang="0">
                <a:pos x="connsiteX0" y="connsiteY0"/>
              </a:cxn>
              <a:cxn ang="0">
                <a:pos x="connsiteX1" y="connsiteY1"/>
              </a:cxn>
              <a:cxn ang="0">
                <a:pos x="connsiteX2" y="connsiteY2"/>
              </a:cxn>
            </a:cxnLst>
            <a:rect l="l" t="t" r="r" b="b"/>
            <a:pathLst>
              <a:path w="1552853" h="2449902">
                <a:moveTo>
                  <a:pt x="914400" y="0"/>
                </a:moveTo>
                <a:cubicBezTo>
                  <a:pt x="1292524" y="451449"/>
                  <a:pt x="1670649" y="902899"/>
                  <a:pt x="1518249" y="1311216"/>
                </a:cubicBezTo>
                <a:cubicBezTo>
                  <a:pt x="1365849" y="1719533"/>
                  <a:pt x="682924" y="2084717"/>
                  <a:pt x="0" y="2449902"/>
                </a:cubicBezTo>
              </a:path>
            </a:pathLst>
          </a:custGeom>
          <a:noFill/>
          <a:ln>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2518A3-B6BD-5983-C01A-85128F6868DA}"/>
              </a:ext>
            </a:extLst>
          </p:cNvPr>
          <p:cNvSpPr txBox="1"/>
          <p:nvPr/>
        </p:nvSpPr>
        <p:spPr>
          <a:xfrm>
            <a:off x="7441125" y="1130581"/>
            <a:ext cx="4160113" cy="646331"/>
          </a:xfrm>
          <a:prstGeom prst="rect">
            <a:avLst/>
          </a:prstGeom>
          <a:noFill/>
        </p:spPr>
        <p:txBody>
          <a:bodyPr wrap="none" rtlCol="0">
            <a:spAutoFit/>
          </a:bodyPr>
          <a:lstStyle/>
          <a:p>
            <a:r>
              <a:rPr lang="en-US" dirty="0"/>
              <a:t>Call your repository whatever you want</a:t>
            </a:r>
          </a:p>
          <a:p>
            <a:r>
              <a:rPr lang="en-US" dirty="0"/>
              <a:t>click </a:t>
            </a:r>
            <a:r>
              <a:rPr lang="en-US" dirty="0">
                <a:solidFill>
                  <a:srgbClr val="00B050"/>
                </a:solidFill>
              </a:rPr>
              <a:t>Create Repository</a:t>
            </a:r>
            <a:r>
              <a:rPr lang="en-US" dirty="0"/>
              <a:t> when done</a:t>
            </a:r>
          </a:p>
        </p:txBody>
      </p:sp>
      <p:pic>
        <p:nvPicPr>
          <p:cNvPr id="12" name="Picture 11">
            <a:extLst>
              <a:ext uri="{FF2B5EF4-FFF2-40B4-BE49-F238E27FC236}">
                <a16:creationId xmlns:a16="http://schemas.microsoft.com/office/drawing/2014/main" id="{4176155D-2298-B120-55C8-F51DAC4F9358}"/>
              </a:ext>
            </a:extLst>
          </p:cNvPr>
          <p:cNvPicPr>
            <a:picLocks noChangeAspect="1"/>
          </p:cNvPicPr>
          <p:nvPr/>
        </p:nvPicPr>
        <p:blipFill>
          <a:blip r:embed="rId4"/>
          <a:stretch>
            <a:fillRect/>
          </a:stretch>
        </p:blipFill>
        <p:spPr>
          <a:xfrm>
            <a:off x="10295599" y="6439388"/>
            <a:ext cx="990720" cy="289216"/>
          </a:xfrm>
          <a:prstGeom prst="rect">
            <a:avLst/>
          </a:prstGeom>
        </p:spPr>
      </p:pic>
      <p:sp>
        <p:nvSpPr>
          <p:cNvPr id="13" name="TextBox 12">
            <a:extLst>
              <a:ext uri="{FF2B5EF4-FFF2-40B4-BE49-F238E27FC236}">
                <a16:creationId xmlns:a16="http://schemas.microsoft.com/office/drawing/2014/main" id="{A0A82494-AEC0-9FB9-A866-8FF545EAFA58}"/>
              </a:ext>
            </a:extLst>
          </p:cNvPr>
          <p:cNvSpPr txBox="1"/>
          <p:nvPr/>
        </p:nvSpPr>
        <p:spPr>
          <a:xfrm>
            <a:off x="905681" y="6214664"/>
            <a:ext cx="6630982" cy="369332"/>
          </a:xfrm>
          <a:prstGeom prst="rect">
            <a:avLst/>
          </a:prstGeom>
          <a:noFill/>
        </p:spPr>
        <p:txBody>
          <a:bodyPr wrap="none" rtlCol="0">
            <a:spAutoFit/>
          </a:bodyPr>
          <a:lstStyle/>
          <a:p>
            <a:r>
              <a:rPr lang="en-US" dirty="0"/>
              <a:t>I would suggest to make it public if it’s not sensitive data/scripts</a:t>
            </a:r>
          </a:p>
        </p:txBody>
      </p:sp>
      <p:pic>
        <p:nvPicPr>
          <p:cNvPr id="3" name="Picture 2">
            <a:extLst>
              <a:ext uri="{FF2B5EF4-FFF2-40B4-BE49-F238E27FC236}">
                <a16:creationId xmlns:a16="http://schemas.microsoft.com/office/drawing/2014/main" id="{4FAF7F44-BC4D-B4C2-DB77-6CBB5ADD0E7A}"/>
              </a:ext>
            </a:extLst>
          </p:cNvPr>
          <p:cNvPicPr>
            <a:picLocks noChangeAspect="1"/>
          </p:cNvPicPr>
          <p:nvPr/>
        </p:nvPicPr>
        <p:blipFill>
          <a:blip r:embed="rId5"/>
          <a:stretch>
            <a:fillRect/>
          </a:stretch>
        </p:blipFill>
        <p:spPr>
          <a:xfrm>
            <a:off x="7346825" y="1776912"/>
            <a:ext cx="4714814" cy="4416900"/>
          </a:xfrm>
          <a:prstGeom prst="rect">
            <a:avLst/>
          </a:prstGeom>
        </p:spPr>
      </p:pic>
    </p:spTree>
    <p:extLst>
      <p:ext uri="{BB962C8B-B14F-4D97-AF65-F5344CB8AC3E}">
        <p14:creationId xmlns:p14="http://schemas.microsoft.com/office/powerpoint/2010/main" val="23983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B88D-88E0-2AD1-2B15-955EC6C6E9B0}"/>
              </a:ext>
            </a:extLst>
          </p:cNvPr>
          <p:cNvSpPr>
            <a:spLocks noGrp="1"/>
          </p:cNvSpPr>
          <p:nvPr>
            <p:ph type="title"/>
          </p:nvPr>
        </p:nvSpPr>
        <p:spPr/>
        <p:txBody>
          <a:bodyPr/>
          <a:lstStyle/>
          <a:p>
            <a:r>
              <a:rPr lang="en-US" dirty="0"/>
              <a:t>Create a repository - continue</a:t>
            </a:r>
          </a:p>
        </p:txBody>
      </p:sp>
      <p:pic>
        <p:nvPicPr>
          <p:cNvPr id="7" name="Picture 6">
            <a:extLst>
              <a:ext uri="{FF2B5EF4-FFF2-40B4-BE49-F238E27FC236}">
                <a16:creationId xmlns:a16="http://schemas.microsoft.com/office/drawing/2014/main" id="{3BC3D1C0-5788-AD99-9442-0B4DB3E83CEA}"/>
              </a:ext>
            </a:extLst>
          </p:cNvPr>
          <p:cNvPicPr>
            <a:picLocks noChangeAspect="1"/>
          </p:cNvPicPr>
          <p:nvPr/>
        </p:nvPicPr>
        <p:blipFill>
          <a:blip r:embed="rId2"/>
          <a:stretch>
            <a:fillRect/>
          </a:stretch>
        </p:blipFill>
        <p:spPr>
          <a:xfrm>
            <a:off x="132272" y="1936532"/>
            <a:ext cx="7772400" cy="3763024"/>
          </a:xfrm>
          <a:prstGeom prst="rect">
            <a:avLst/>
          </a:prstGeom>
        </p:spPr>
      </p:pic>
      <p:sp>
        <p:nvSpPr>
          <p:cNvPr id="8" name="TextBox 7">
            <a:extLst>
              <a:ext uri="{FF2B5EF4-FFF2-40B4-BE49-F238E27FC236}">
                <a16:creationId xmlns:a16="http://schemas.microsoft.com/office/drawing/2014/main" id="{C05E1CE2-4343-D248-6B07-FADF443D779D}"/>
              </a:ext>
            </a:extLst>
          </p:cNvPr>
          <p:cNvSpPr txBox="1"/>
          <p:nvPr/>
        </p:nvSpPr>
        <p:spPr>
          <a:xfrm>
            <a:off x="132272" y="1559349"/>
            <a:ext cx="5160387" cy="369332"/>
          </a:xfrm>
          <a:prstGeom prst="rect">
            <a:avLst/>
          </a:prstGeom>
          <a:noFill/>
        </p:spPr>
        <p:txBody>
          <a:bodyPr wrap="none" rtlCol="0">
            <a:spAutoFit/>
          </a:bodyPr>
          <a:lstStyle/>
          <a:p>
            <a:r>
              <a:rPr lang="en-US" dirty="0"/>
              <a:t>Click </a:t>
            </a:r>
            <a:r>
              <a:rPr lang="en-US" dirty="0">
                <a:solidFill>
                  <a:srgbClr val="00B050"/>
                </a:solidFill>
              </a:rPr>
              <a:t>Code</a:t>
            </a:r>
            <a:r>
              <a:rPr lang="en-US" dirty="0"/>
              <a:t> and select open with GitHub Desktop</a:t>
            </a:r>
          </a:p>
        </p:txBody>
      </p:sp>
      <p:sp>
        <p:nvSpPr>
          <p:cNvPr id="9" name="Oval 8">
            <a:extLst>
              <a:ext uri="{FF2B5EF4-FFF2-40B4-BE49-F238E27FC236}">
                <a16:creationId xmlns:a16="http://schemas.microsoft.com/office/drawing/2014/main" id="{882D90B9-11F2-B80A-95B0-B2AAB92BCB94}"/>
              </a:ext>
            </a:extLst>
          </p:cNvPr>
          <p:cNvSpPr/>
          <p:nvPr/>
        </p:nvSpPr>
        <p:spPr>
          <a:xfrm>
            <a:off x="3125638" y="3927060"/>
            <a:ext cx="1785668" cy="40544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3CF14C-E6E3-8BD4-D8B1-0085E4A30364}"/>
              </a:ext>
            </a:extLst>
          </p:cNvPr>
          <p:cNvPicPr>
            <a:picLocks noChangeAspect="1"/>
          </p:cNvPicPr>
          <p:nvPr/>
        </p:nvPicPr>
        <p:blipFill>
          <a:blip r:embed="rId3"/>
          <a:stretch>
            <a:fillRect/>
          </a:stretch>
        </p:blipFill>
        <p:spPr>
          <a:xfrm>
            <a:off x="8188984" y="2682766"/>
            <a:ext cx="3784260" cy="2270556"/>
          </a:xfrm>
          <a:prstGeom prst="rect">
            <a:avLst/>
          </a:prstGeom>
        </p:spPr>
      </p:pic>
      <p:sp>
        <p:nvSpPr>
          <p:cNvPr id="11" name="TextBox 10">
            <a:extLst>
              <a:ext uri="{FF2B5EF4-FFF2-40B4-BE49-F238E27FC236}">
                <a16:creationId xmlns:a16="http://schemas.microsoft.com/office/drawing/2014/main" id="{BF6C6D71-238C-7605-EE11-9793DE1D27DA}"/>
              </a:ext>
            </a:extLst>
          </p:cNvPr>
          <p:cNvSpPr txBox="1"/>
          <p:nvPr/>
        </p:nvSpPr>
        <p:spPr>
          <a:xfrm>
            <a:off x="9405288" y="4953322"/>
            <a:ext cx="1351652" cy="369332"/>
          </a:xfrm>
          <a:prstGeom prst="rect">
            <a:avLst/>
          </a:prstGeom>
          <a:noFill/>
        </p:spPr>
        <p:txBody>
          <a:bodyPr wrap="none" rtlCol="0">
            <a:spAutoFit/>
          </a:bodyPr>
          <a:lstStyle/>
          <a:p>
            <a:r>
              <a:rPr lang="en-US" dirty="0"/>
              <a:t>Click </a:t>
            </a:r>
            <a:r>
              <a:rPr lang="en-US" dirty="0">
                <a:solidFill>
                  <a:srgbClr val="0070C0"/>
                </a:solidFill>
              </a:rPr>
              <a:t>Clone</a:t>
            </a:r>
          </a:p>
        </p:txBody>
      </p:sp>
    </p:spTree>
    <p:extLst>
      <p:ext uri="{BB962C8B-B14F-4D97-AF65-F5344CB8AC3E}">
        <p14:creationId xmlns:p14="http://schemas.microsoft.com/office/powerpoint/2010/main" val="10599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18AA-104D-7095-D843-695E66F60465}"/>
              </a:ext>
            </a:extLst>
          </p:cNvPr>
          <p:cNvSpPr>
            <a:spLocks noGrp="1"/>
          </p:cNvSpPr>
          <p:nvPr>
            <p:ph type="title"/>
          </p:nvPr>
        </p:nvSpPr>
        <p:spPr/>
        <p:txBody>
          <a:bodyPr/>
          <a:lstStyle/>
          <a:p>
            <a:r>
              <a:rPr lang="en-US" dirty="0"/>
              <a:t>Create a repository - continue</a:t>
            </a:r>
          </a:p>
        </p:txBody>
      </p:sp>
      <p:pic>
        <p:nvPicPr>
          <p:cNvPr id="3" name="Picture 2">
            <a:extLst>
              <a:ext uri="{FF2B5EF4-FFF2-40B4-BE49-F238E27FC236}">
                <a16:creationId xmlns:a16="http://schemas.microsoft.com/office/drawing/2014/main" id="{9B5905A3-8BED-3DFF-82AF-DCD8E943084B}"/>
              </a:ext>
            </a:extLst>
          </p:cNvPr>
          <p:cNvPicPr>
            <a:picLocks noChangeAspect="1"/>
          </p:cNvPicPr>
          <p:nvPr/>
        </p:nvPicPr>
        <p:blipFill>
          <a:blip r:embed="rId2"/>
          <a:stretch>
            <a:fillRect/>
          </a:stretch>
        </p:blipFill>
        <p:spPr>
          <a:xfrm>
            <a:off x="61822" y="1699403"/>
            <a:ext cx="6503535" cy="4683516"/>
          </a:xfrm>
          <a:prstGeom prst="rect">
            <a:avLst/>
          </a:prstGeom>
        </p:spPr>
      </p:pic>
      <p:sp>
        <p:nvSpPr>
          <p:cNvPr id="4" name="TextBox 3">
            <a:extLst>
              <a:ext uri="{FF2B5EF4-FFF2-40B4-BE49-F238E27FC236}">
                <a16:creationId xmlns:a16="http://schemas.microsoft.com/office/drawing/2014/main" id="{61DDCF2F-07AF-88E2-7AEF-88850F171A0F}"/>
              </a:ext>
            </a:extLst>
          </p:cNvPr>
          <p:cNvSpPr txBox="1"/>
          <p:nvPr/>
        </p:nvSpPr>
        <p:spPr>
          <a:xfrm>
            <a:off x="384582" y="1514737"/>
            <a:ext cx="2929007" cy="369332"/>
          </a:xfrm>
          <a:prstGeom prst="rect">
            <a:avLst/>
          </a:prstGeom>
          <a:noFill/>
        </p:spPr>
        <p:txBody>
          <a:bodyPr wrap="none" rtlCol="0">
            <a:spAutoFit/>
          </a:bodyPr>
          <a:lstStyle/>
          <a:p>
            <a:r>
              <a:rPr lang="en-US" dirty="0"/>
              <a:t>This is what it will look like.</a:t>
            </a:r>
          </a:p>
        </p:txBody>
      </p:sp>
      <p:sp>
        <p:nvSpPr>
          <p:cNvPr id="5" name="TextBox 4">
            <a:extLst>
              <a:ext uri="{FF2B5EF4-FFF2-40B4-BE49-F238E27FC236}">
                <a16:creationId xmlns:a16="http://schemas.microsoft.com/office/drawing/2014/main" id="{39881249-0E12-C790-4C3D-6369234C5725}"/>
              </a:ext>
            </a:extLst>
          </p:cNvPr>
          <p:cNvSpPr txBox="1"/>
          <p:nvPr/>
        </p:nvSpPr>
        <p:spPr>
          <a:xfrm>
            <a:off x="6565357" y="1343985"/>
            <a:ext cx="4677563" cy="923330"/>
          </a:xfrm>
          <a:prstGeom prst="rect">
            <a:avLst/>
          </a:prstGeom>
          <a:noFill/>
        </p:spPr>
        <p:txBody>
          <a:bodyPr wrap="none" rtlCol="0">
            <a:spAutoFit/>
          </a:bodyPr>
          <a:lstStyle/>
          <a:p>
            <a:r>
              <a:rPr lang="en-US" dirty="0"/>
              <a:t>Now you can make changes to this folder</a:t>
            </a:r>
          </a:p>
          <a:p>
            <a:endParaRPr lang="en-US" dirty="0"/>
          </a:p>
          <a:p>
            <a:r>
              <a:rPr lang="en-US" dirty="0"/>
              <a:t>You can find the path by hovering on the left</a:t>
            </a:r>
          </a:p>
        </p:txBody>
      </p:sp>
      <p:pic>
        <p:nvPicPr>
          <p:cNvPr id="8" name="Picture 7">
            <a:extLst>
              <a:ext uri="{FF2B5EF4-FFF2-40B4-BE49-F238E27FC236}">
                <a16:creationId xmlns:a16="http://schemas.microsoft.com/office/drawing/2014/main" id="{CC29FB5A-EB46-3967-318F-E46AF9CFEAD1}"/>
              </a:ext>
            </a:extLst>
          </p:cNvPr>
          <p:cNvPicPr>
            <a:picLocks noChangeAspect="1"/>
          </p:cNvPicPr>
          <p:nvPr/>
        </p:nvPicPr>
        <p:blipFill>
          <a:blip r:embed="rId3"/>
          <a:stretch>
            <a:fillRect/>
          </a:stretch>
        </p:blipFill>
        <p:spPr>
          <a:xfrm>
            <a:off x="6565357" y="2267315"/>
            <a:ext cx="4112199" cy="2748185"/>
          </a:xfrm>
          <a:prstGeom prst="rect">
            <a:avLst/>
          </a:prstGeom>
        </p:spPr>
      </p:pic>
      <p:sp>
        <p:nvSpPr>
          <p:cNvPr id="11" name="Oval 10">
            <a:extLst>
              <a:ext uri="{FF2B5EF4-FFF2-40B4-BE49-F238E27FC236}">
                <a16:creationId xmlns:a16="http://schemas.microsoft.com/office/drawing/2014/main" id="{B186FD0E-DCF5-BF3E-092D-9201847ED32E}"/>
              </a:ext>
            </a:extLst>
          </p:cNvPr>
          <p:cNvSpPr/>
          <p:nvPr/>
        </p:nvSpPr>
        <p:spPr>
          <a:xfrm>
            <a:off x="7910423" y="3326630"/>
            <a:ext cx="1271652" cy="22251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DB2136-618F-09A9-37EB-2C66112DDFDF}"/>
              </a:ext>
            </a:extLst>
          </p:cNvPr>
          <p:cNvCxnSpPr/>
          <p:nvPr/>
        </p:nvCxnSpPr>
        <p:spPr>
          <a:xfrm flipH="1">
            <a:off x="2976113" y="2096219"/>
            <a:ext cx="3519578" cy="39681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1891-96A9-0EAB-1316-2E23A8E92806}"/>
              </a:ext>
            </a:extLst>
          </p:cNvPr>
          <p:cNvSpPr>
            <a:spLocks noGrp="1"/>
          </p:cNvSpPr>
          <p:nvPr>
            <p:ph type="title"/>
          </p:nvPr>
        </p:nvSpPr>
        <p:spPr/>
        <p:txBody>
          <a:bodyPr/>
          <a:lstStyle/>
          <a:p>
            <a:r>
              <a:rPr lang="en-US" dirty="0"/>
              <a:t>Let’s do some work and put the analysis script into the folder</a:t>
            </a:r>
          </a:p>
        </p:txBody>
      </p:sp>
      <p:pic>
        <p:nvPicPr>
          <p:cNvPr id="3" name="Picture 2">
            <a:extLst>
              <a:ext uri="{FF2B5EF4-FFF2-40B4-BE49-F238E27FC236}">
                <a16:creationId xmlns:a16="http://schemas.microsoft.com/office/drawing/2014/main" id="{8F6B60E4-EEB5-936A-1BC5-4502AC31CE63}"/>
              </a:ext>
            </a:extLst>
          </p:cNvPr>
          <p:cNvPicPr>
            <a:picLocks noChangeAspect="1"/>
          </p:cNvPicPr>
          <p:nvPr/>
        </p:nvPicPr>
        <p:blipFill>
          <a:blip r:embed="rId2"/>
          <a:stretch>
            <a:fillRect/>
          </a:stretch>
        </p:blipFill>
        <p:spPr>
          <a:xfrm>
            <a:off x="-215660" y="2068058"/>
            <a:ext cx="6663126" cy="2721884"/>
          </a:xfrm>
          <a:prstGeom prst="rect">
            <a:avLst/>
          </a:prstGeom>
        </p:spPr>
      </p:pic>
      <p:sp>
        <p:nvSpPr>
          <p:cNvPr id="4" name="TextBox 3">
            <a:extLst>
              <a:ext uri="{FF2B5EF4-FFF2-40B4-BE49-F238E27FC236}">
                <a16:creationId xmlns:a16="http://schemas.microsoft.com/office/drawing/2014/main" id="{53DB398E-3AE0-9632-4595-DBE272F6140C}"/>
              </a:ext>
            </a:extLst>
          </p:cNvPr>
          <p:cNvSpPr txBox="1"/>
          <p:nvPr/>
        </p:nvSpPr>
        <p:spPr>
          <a:xfrm>
            <a:off x="388189" y="4641011"/>
            <a:ext cx="4896928" cy="1200329"/>
          </a:xfrm>
          <a:prstGeom prst="rect">
            <a:avLst/>
          </a:prstGeom>
          <a:noFill/>
        </p:spPr>
        <p:txBody>
          <a:bodyPr wrap="square" rtlCol="0">
            <a:spAutoFit/>
          </a:bodyPr>
          <a:lstStyle/>
          <a:p>
            <a:r>
              <a:rPr lang="en-US" dirty="0"/>
              <a:t>Say I did a bunch of analyses in </a:t>
            </a:r>
            <a:r>
              <a:rPr lang="en-US" dirty="0" err="1"/>
              <a:t>jupyter</a:t>
            </a:r>
            <a:r>
              <a:rPr lang="en-US" dirty="0"/>
              <a:t> notebooks and created folders within the</a:t>
            </a:r>
          </a:p>
          <a:p>
            <a:r>
              <a:rPr lang="en-US" dirty="0" err="1"/>
              <a:t>kelvin_notebooks</a:t>
            </a:r>
            <a:r>
              <a:rPr lang="en-US" dirty="0"/>
              <a:t> folder, and then these folders hold my scripts and notebooks</a:t>
            </a:r>
          </a:p>
        </p:txBody>
      </p:sp>
      <p:sp>
        <p:nvSpPr>
          <p:cNvPr id="5" name="TextBox 4">
            <a:extLst>
              <a:ext uri="{FF2B5EF4-FFF2-40B4-BE49-F238E27FC236}">
                <a16:creationId xmlns:a16="http://schemas.microsoft.com/office/drawing/2014/main" id="{BCA79F8F-3AEE-943A-FCEF-0E557D6E887C}"/>
              </a:ext>
            </a:extLst>
          </p:cNvPr>
          <p:cNvSpPr txBox="1"/>
          <p:nvPr/>
        </p:nvSpPr>
        <p:spPr>
          <a:xfrm>
            <a:off x="6447466" y="1610264"/>
            <a:ext cx="5399478" cy="369332"/>
          </a:xfrm>
          <a:prstGeom prst="rect">
            <a:avLst/>
          </a:prstGeom>
          <a:noFill/>
        </p:spPr>
        <p:txBody>
          <a:bodyPr wrap="square" rtlCol="0">
            <a:spAutoFit/>
          </a:bodyPr>
          <a:lstStyle/>
          <a:p>
            <a:r>
              <a:rPr lang="en-US" dirty="0"/>
              <a:t>If you check your GitHub desktop app, </a:t>
            </a:r>
          </a:p>
        </p:txBody>
      </p:sp>
      <p:pic>
        <p:nvPicPr>
          <p:cNvPr id="6" name="Picture 5">
            <a:extLst>
              <a:ext uri="{FF2B5EF4-FFF2-40B4-BE49-F238E27FC236}">
                <a16:creationId xmlns:a16="http://schemas.microsoft.com/office/drawing/2014/main" id="{BEAC29E6-8F46-3E4C-A2C6-DA2186D1B922}"/>
              </a:ext>
            </a:extLst>
          </p:cNvPr>
          <p:cNvPicPr>
            <a:picLocks noChangeAspect="1"/>
          </p:cNvPicPr>
          <p:nvPr/>
        </p:nvPicPr>
        <p:blipFill>
          <a:blip r:embed="rId3"/>
          <a:stretch>
            <a:fillRect/>
          </a:stretch>
        </p:blipFill>
        <p:spPr>
          <a:xfrm>
            <a:off x="6189121" y="1977398"/>
            <a:ext cx="6002879" cy="3268140"/>
          </a:xfrm>
          <a:prstGeom prst="rect">
            <a:avLst/>
          </a:prstGeom>
        </p:spPr>
      </p:pic>
      <p:sp>
        <p:nvSpPr>
          <p:cNvPr id="8" name="TextBox 7">
            <a:extLst>
              <a:ext uri="{FF2B5EF4-FFF2-40B4-BE49-F238E27FC236}">
                <a16:creationId xmlns:a16="http://schemas.microsoft.com/office/drawing/2014/main" id="{0D34A573-B364-FA3C-AB08-EA06F9951248}"/>
              </a:ext>
            </a:extLst>
          </p:cNvPr>
          <p:cNvSpPr txBox="1"/>
          <p:nvPr/>
        </p:nvSpPr>
        <p:spPr>
          <a:xfrm>
            <a:off x="6189121" y="5043470"/>
            <a:ext cx="6202392" cy="923330"/>
          </a:xfrm>
          <a:prstGeom prst="rect">
            <a:avLst/>
          </a:prstGeom>
          <a:noFill/>
        </p:spPr>
        <p:txBody>
          <a:bodyPr wrap="square">
            <a:spAutoFit/>
          </a:bodyPr>
          <a:lstStyle/>
          <a:p>
            <a:r>
              <a:rPr lang="en-US" dirty="0"/>
              <a:t>you will see that GitHub Desktop has tracked that you’ve</a:t>
            </a:r>
          </a:p>
          <a:p>
            <a:r>
              <a:rPr lang="en-US" dirty="0"/>
              <a:t>modified/saved/created some files! Now click the </a:t>
            </a:r>
            <a:r>
              <a:rPr lang="en-US" dirty="0">
                <a:solidFill>
                  <a:srgbClr val="0070C0"/>
                </a:solidFill>
              </a:rPr>
              <a:t>commit button </a:t>
            </a:r>
            <a:r>
              <a:rPr lang="en-US" dirty="0"/>
              <a:t>after giving a commit message!</a:t>
            </a:r>
          </a:p>
        </p:txBody>
      </p:sp>
      <p:pic>
        <p:nvPicPr>
          <p:cNvPr id="9" name="Picture 8">
            <a:extLst>
              <a:ext uri="{FF2B5EF4-FFF2-40B4-BE49-F238E27FC236}">
                <a16:creationId xmlns:a16="http://schemas.microsoft.com/office/drawing/2014/main" id="{8E7D76FA-9A83-AC53-BB25-412F7EE419AE}"/>
              </a:ext>
            </a:extLst>
          </p:cNvPr>
          <p:cNvPicPr>
            <a:picLocks noChangeAspect="1"/>
          </p:cNvPicPr>
          <p:nvPr/>
        </p:nvPicPr>
        <p:blipFill>
          <a:blip r:embed="rId4"/>
          <a:stretch>
            <a:fillRect/>
          </a:stretch>
        </p:blipFill>
        <p:spPr>
          <a:xfrm>
            <a:off x="9531856" y="5966800"/>
            <a:ext cx="2407102" cy="810903"/>
          </a:xfrm>
          <a:prstGeom prst="rect">
            <a:avLst/>
          </a:prstGeom>
        </p:spPr>
      </p:pic>
    </p:spTree>
    <p:extLst>
      <p:ext uri="{BB962C8B-B14F-4D97-AF65-F5344CB8AC3E}">
        <p14:creationId xmlns:p14="http://schemas.microsoft.com/office/powerpoint/2010/main" val="189683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E76B-EEC2-279E-9215-DEA4B970D2BB}"/>
              </a:ext>
            </a:extLst>
          </p:cNvPr>
          <p:cNvSpPr>
            <a:spLocks noGrp="1"/>
          </p:cNvSpPr>
          <p:nvPr>
            <p:ph type="title"/>
          </p:nvPr>
        </p:nvSpPr>
        <p:spPr/>
        <p:txBody>
          <a:bodyPr/>
          <a:lstStyle/>
          <a:p>
            <a:r>
              <a:rPr lang="en-US" dirty="0"/>
              <a:t>Commit -&gt; Push -&gt; Fetch -&gt; Commit -&gt; Push -&gt; Fetch ad </a:t>
            </a:r>
            <a:r>
              <a:rPr lang="en-US" dirty="0" err="1"/>
              <a:t>naseum</a:t>
            </a:r>
            <a:endParaRPr lang="en-US" dirty="0"/>
          </a:p>
        </p:txBody>
      </p:sp>
      <p:pic>
        <p:nvPicPr>
          <p:cNvPr id="3" name="Picture 2">
            <a:extLst>
              <a:ext uri="{FF2B5EF4-FFF2-40B4-BE49-F238E27FC236}">
                <a16:creationId xmlns:a16="http://schemas.microsoft.com/office/drawing/2014/main" id="{B76C23B5-0739-0F98-6321-63212F13BA55}"/>
              </a:ext>
            </a:extLst>
          </p:cNvPr>
          <p:cNvPicPr>
            <a:picLocks noChangeAspect="1"/>
          </p:cNvPicPr>
          <p:nvPr/>
        </p:nvPicPr>
        <p:blipFill>
          <a:blip r:embed="rId2"/>
          <a:stretch>
            <a:fillRect/>
          </a:stretch>
        </p:blipFill>
        <p:spPr>
          <a:xfrm>
            <a:off x="-12703" y="1915064"/>
            <a:ext cx="6108703" cy="4421971"/>
          </a:xfrm>
          <a:prstGeom prst="rect">
            <a:avLst/>
          </a:prstGeom>
        </p:spPr>
      </p:pic>
      <p:sp>
        <p:nvSpPr>
          <p:cNvPr id="4" name="Oval 3">
            <a:extLst>
              <a:ext uri="{FF2B5EF4-FFF2-40B4-BE49-F238E27FC236}">
                <a16:creationId xmlns:a16="http://schemas.microsoft.com/office/drawing/2014/main" id="{1E244C09-E6EE-FC34-8F53-9DC55DB6D670}"/>
              </a:ext>
            </a:extLst>
          </p:cNvPr>
          <p:cNvSpPr/>
          <p:nvPr/>
        </p:nvSpPr>
        <p:spPr>
          <a:xfrm>
            <a:off x="4226943" y="1915064"/>
            <a:ext cx="1621766" cy="897147"/>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9D86FC-8E81-423A-FD80-8D83BEF2BA47}"/>
              </a:ext>
            </a:extLst>
          </p:cNvPr>
          <p:cNvSpPr txBox="1"/>
          <p:nvPr/>
        </p:nvSpPr>
        <p:spPr>
          <a:xfrm flipH="1">
            <a:off x="6096000" y="1915064"/>
            <a:ext cx="2574747" cy="2862322"/>
          </a:xfrm>
          <a:prstGeom prst="rect">
            <a:avLst/>
          </a:prstGeom>
          <a:noFill/>
        </p:spPr>
        <p:txBody>
          <a:bodyPr wrap="square" rtlCol="0">
            <a:spAutoFit/>
          </a:bodyPr>
          <a:lstStyle/>
          <a:p>
            <a:r>
              <a:rPr lang="en-US" dirty="0"/>
              <a:t>Once you are ready to push this to </a:t>
            </a:r>
            <a:r>
              <a:rPr lang="en-US" dirty="0" err="1"/>
              <a:t>github</a:t>
            </a:r>
            <a:r>
              <a:rPr lang="en-US" dirty="0"/>
              <a:t>, you can click on the Push button and that will send it online</a:t>
            </a:r>
          </a:p>
          <a:p>
            <a:endParaRPr lang="en-US" dirty="0"/>
          </a:p>
          <a:p>
            <a:r>
              <a:rPr lang="en-US" dirty="0"/>
              <a:t>Before this step, you can always continue to make changes, revert changes etc.</a:t>
            </a:r>
          </a:p>
        </p:txBody>
      </p:sp>
    </p:spTree>
    <p:extLst>
      <p:ext uri="{BB962C8B-B14F-4D97-AF65-F5344CB8AC3E}">
        <p14:creationId xmlns:p14="http://schemas.microsoft.com/office/powerpoint/2010/main" val="10028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Q_All_Theme">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_All_Theme" id="{2FB7E206-AC4D-F545-AE5E-C5D5BB2F5587}" vid="{B396B84D-0FE2-0044-84AE-2F01BA0E9E00}"/>
    </a:ext>
  </a:extLst>
</a:theme>
</file>

<file path=docProps/app.xml><?xml version="1.0" encoding="utf-8"?>
<Properties xmlns="http://schemas.openxmlformats.org/officeDocument/2006/extended-properties" xmlns:vt="http://schemas.openxmlformats.org/officeDocument/2006/docPropsVTypes">
  <Template>UQ_All_Theme</Template>
  <TotalTime>42</TotalTime>
  <Words>498</Words>
  <Application>Microsoft Macintosh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DM Sans</vt:lpstr>
      <vt:lpstr>Gotham Book</vt:lpstr>
      <vt:lpstr>Gotham Medium</vt:lpstr>
      <vt:lpstr>UQ_All_Theme</vt:lpstr>
      <vt:lpstr>Tuong lab notebook and scripts management onboarding</vt:lpstr>
      <vt:lpstr>1) Pre-requisites</vt:lpstr>
      <vt:lpstr>Install GitHub Desktop</vt:lpstr>
      <vt:lpstr>Install VS Code</vt:lpstr>
      <vt:lpstr>Create a new repository</vt:lpstr>
      <vt:lpstr>Create a repository - continue</vt:lpstr>
      <vt:lpstr>Create a repository - continue</vt:lpstr>
      <vt:lpstr>Let’s do some work and put the analysis script into the folder</vt:lpstr>
      <vt:lpstr>Commit -&gt; Push -&gt; Fetch -&gt; Commit -&gt; Push -&gt; Fetch ad naseum</vt:lpstr>
      <vt:lpstr>Check your github repo online</vt:lpstr>
      <vt:lpstr>If I were to then take a look at your repo, I can now look at it and give you my feedback live!</vt:lpstr>
      <vt:lpstr>Before we end, why did I tell you to download VS code?</vt:lpstr>
      <vt:lpstr>Final words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Tuong lab notebook and scripts management onboarding</dc:title>
  <dc:creator>Kelvin Tuong</dc:creator>
  <cp:lastModifiedBy>Kelvin Tuong</cp:lastModifiedBy>
  <cp:revision>1</cp:revision>
  <dcterms:created xsi:type="dcterms:W3CDTF">2023-07-14T06:22:08Z</dcterms:created>
  <dcterms:modified xsi:type="dcterms:W3CDTF">2023-07-14T10:46:14Z</dcterms:modified>
</cp:coreProperties>
</file>